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d113104b40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fc239e51a4f26"/>
  </p:sldMasterIdLst>
  <p:sldIdLst>
    <p:sldId xmlns:r="http://schemas.openxmlformats.org/officeDocument/2006/relationships" id="256" r:id="Ree906e418bbb4013"/>
    <p:sldId xmlns:r="http://schemas.openxmlformats.org/officeDocument/2006/relationships" id="257" r:id="R7c6150e1b6964717"/>
    <p:sldId xmlns:r="http://schemas.openxmlformats.org/officeDocument/2006/relationships" id="258" r:id="R66d911ca82bf47d0"/>
    <p:sldId xmlns:r="http://schemas.openxmlformats.org/officeDocument/2006/relationships" id="259" r:id="R23bea3374c2845a6"/>
    <p:sldId xmlns:r="http://schemas.openxmlformats.org/officeDocument/2006/relationships" id="260" r:id="Rb1b42ba2a5a747e1"/>
    <p:sldId xmlns:r="http://schemas.openxmlformats.org/officeDocument/2006/relationships" id="261" r:id="R565bcd76a5dd4a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fc239e51a4f26" /><Relationship Type="http://schemas.openxmlformats.org/officeDocument/2006/relationships/slide" Target="/ppt/slides/slide1.xml" Id="Ree906e418bbb4013" /><Relationship Type="http://schemas.openxmlformats.org/officeDocument/2006/relationships/slide" Target="/ppt/slides/slide2.xml" Id="R7c6150e1b6964717" /><Relationship Type="http://schemas.openxmlformats.org/officeDocument/2006/relationships/slide" Target="/ppt/slides/slide3.xml" Id="R66d911ca82bf47d0" /><Relationship Type="http://schemas.openxmlformats.org/officeDocument/2006/relationships/slide" Target="/ppt/slides/slide4.xml" Id="R23bea3374c2845a6" /><Relationship Type="http://schemas.openxmlformats.org/officeDocument/2006/relationships/slide" Target="/ppt/slides/slide5.xml" Id="Rb1b42ba2a5a747e1" /><Relationship Type="http://schemas.openxmlformats.org/officeDocument/2006/relationships/slide" Target="/ppt/slides/slide6.xml" Id="R565bcd76a5dd4a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720c8089e4a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4e768c3cb4467" /><Relationship Type="http://schemas.openxmlformats.org/officeDocument/2006/relationships/theme" Target="/ppt/slideMasters/theme/theme1.xml" Id="Rd08dfd08c25a4b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64e768c3cb44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0d03fb915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1d5660ee44f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9e5a3e331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3bcc627a94a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0f8b81f9643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8d5a5ac684d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BEYER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Alette Beyers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BEYER INVEST AS</a:t>
            </a:r>
          </a:p>
        </p:txBody>
      </p:sp>
    </p:spTree>
  </p:cSld>
  <p:clrMapOvr>
    <a:masterClrMapping xmlns:a="http://schemas.openxmlformats.org/drawingml/2006/main"/>
  </p:clrMapOvr>
</p:sld>
</file>