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78a4c97e6b43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d1c18b3a074c47"/>
  </p:sldMasterIdLst>
  <p:sldIdLst>
    <p:sldId xmlns:r="http://schemas.openxmlformats.org/officeDocument/2006/relationships" id="256" r:id="R8f71f8bb30fd4a93"/>
    <p:sldId xmlns:r="http://schemas.openxmlformats.org/officeDocument/2006/relationships" id="257" r:id="R5298452a2a4e4b82"/>
    <p:sldId xmlns:r="http://schemas.openxmlformats.org/officeDocument/2006/relationships" id="258" r:id="R51d156b35a8944db"/>
    <p:sldId xmlns:r="http://schemas.openxmlformats.org/officeDocument/2006/relationships" id="259" r:id="R2f10b971589d4e63"/>
    <p:sldId xmlns:r="http://schemas.openxmlformats.org/officeDocument/2006/relationships" id="260" r:id="Ra1baeacec6a44f5f"/>
    <p:sldId xmlns:r="http://schemas.openxmlformats.org/officeDocument/2006/relationships" id="261" r:id="R14d067df4bf144f5"/>
    <p:sldId xmlns:r="http://schemas.openxmlformats.org/officeDocument/2006/relationships" id="262" r:id="Rb9d4c3cdeeff44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1c18b3a074c47" /><Relationship Type="http://schemas.openxmlformats.org/officeDocument/2006/relationships/slide" Target="/ppt/slides/slide1.xml" Id="R8f71f8bb30fd4a93" /><Relationship Type="http://schemas.openxmlformats.org/officeDocument/2006/relationships/slide" Target="/ppt/slides/slide2.xml" Id="R5298452a2a4e4b82" /><Relationship Type="http://schemas.openxmlformats.org/officeDocument/2006/relationships/slide" Target="/ppt/slides/slide3.xml" Id="R51d156b35a8944db" /><Relationship Type="http://schemas.openxmlformats.org/officeDocument/2006/relationships/slide" Target="/ppt/slides/slide4.xml" Id="R2f10b971589d4e63" /><Relationship Type="http://schemas.openxmlformats.org/officeDocument/2006/relationships/slide" Target="/ppt/slides/slide5.xml" Id="Ra1baeacec6a44f5f" /><Relationship Type="http://schemas.openxmlformats.org/officeDocument/2006/relationships/slide" Target="/ppt/slides/slide6.xml" Id="R14d067df4bf144f5" /><Relationship Type="http://schemas.openxmlformats.org/officeDocument/2006/relationships/slide" Target="/ppt/slides/slide7.xml" Id="Rb9d4c3cdeeff44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9cf2b10c540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dad5ec038a4225" /><Relationship Type="http://schemas.openxmlformats.org/officeDocument/2006/relationships/theme" Target="/ppt/slideMasters/theme/theme1.xml" Id="Rd8c121e3bf1f4e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dad5ec038a42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d30381907d4e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5f396272446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65eee693a34f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5d445da4243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2f06a7447d48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7b571bd33f46f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609187dc44e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BEYER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BEYER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3 765 413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5 398 177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5 540 766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RØNNING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Alette Beyers veg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989 243 233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BEYER INVEST AS</a:t>
            </a:r>
          </a:p>
        </p:txBody>
      </p:sp>
    </p:spTree>
  </p:cSld>
  <p:clrMapOvr>
    <a:masterClrMapping xmlns:a="http://schemas.openxmlformats.org/drawingml/2006/main"/>
  </p:clrMapOvr>
</p:sld>
</file>