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9be7b4fd47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6fb0ba41a4ace"/>
  </p:sldMasterIdLst>
  <p:sldIdLst>
    <p:sldId xmlns:r="http://schemas.openxmlformats.org/officeDocument/2006/relationships" id="256" r:id="Rd3421fc0ee6548db"/>
    <p:sldId xmlns:r="http://schemas.openxmlformats.org/officeDocument/2006/relationships" id="257" r:id="R59e2795dc9b24ea2"/>
    <p:sldId xmlns:r="http://schemas.openxmlformats.org/officeDocument/2006/relationships" id="258" r:id="R26cc5829204f401b"/>
    <p:sldId xmlns:r="http://schemas.openxmlformats.org/officeDocument/2006/relationships" id="259" r:id="R18e2a7424a8f4749"/>
    <p:sldId xmlns:r="http://schemas.openxmlformats.org/officeDocument/2006/relationships" id="260" r:id="R84383ab615e74eb4"/>
    <p:sldId xmlns:r="http://schemas.openxmlformats.org/officeDocument/2006/relationships" id="261" r:id="R75dfbc4f44404cb9"/>
    <p:sldId xmlns:r="http://schemas.openxmlformats.org/officeDocument/2006/relationships" id="262" r:id="R62334218beb6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6fb0ba41a4ace" /><Relationship Type="http://schemas.openxmlformats.org/officeDocument/2006/relationships/slide" Target="/ppt/slides/slide1.xml" Id="Rd3421fc0ee6548db" /><Relationship Type="http://schemas.openxmlformats.org/officeDocument/2006/relationships/slide" Target="/ppt/slides/slide2.xml" Id="R59e2795dc9b24ea2" /><Relationship Type="http://schemas.openxmlformats.org/officeDocument/2006/relationships/slide" Target="/ppt/slides/slide3.xml" Id="R26cc5829204f401b" /><Relationship Type="http://schemas.openxmlformats.org/officeDocument/2006/relationships/slide" Target="/ppt/slides/slide4.xml" Id="R18e2a7424a8f4749" /><Relationship Type="http://schemas.openxmlformats.org/officeDocument/2006/relationships/slide" Target="/ppt/slides/slide5.xml" Id="R84383ab615e74eb4" /><Relationship Type="http://schemas.openxmlformats.org/officeDocument/2006/relationships/slide" Target="/ppt/slides/slide6.xml" Id="R75dfbc4f44404cb9" /><Relationship Type="http://schemas.openxmlformats.org/officeDocument/2006/relationships/slide" Target="/ppt/slides/slide7.xml" Id="R62334218beb6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5290d1082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fa42b17bc4b1d" /><Relationship Type="http://schemas.openxmlformats.org/officeDocument/2006/relationships/theme" Target="/ppt/slideMasters/theme/theme1.xml" Id="R59079f806caa4c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2fa42b17bc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eef3998e5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de3e5d2a0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4b3e96a05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b3a70a21947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62c0108bd4f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a6b2475ff4f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2e4a79c6c4c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INVEST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23 309 593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32 042 101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HAVDAL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Øyvindsvegen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