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fcd0aec07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2008b28ca4eb7"/>
  </p:sldMasterIdLst>
  <p:sldIdLst>
    <p:sldId xmlns:r="http://schemas.openxmlformats.org/officeDocument/2006/relationships" id="256" r:id="R41fc6c26bc8f4827"/>
    <p:sldId xmlns:r="http://schemas.openxmlformats.org/officeDocument/2006/relationships" id="257" r:id="R56dfd57fd6164894"/>
    <p:sldId xmlns:r="http://schemas.openxmlformats.org/officeDocument/2006/relationships" id="258" r:id="R4728c107303b4de5"/>
    <p:sldId xmlns:r="http://schemas.openxmlformats.org/officeDocument/2006/relationships" id="259" r:id="Rd9be154070d942f2"/>
    <p:sldId xmlns:r="http://schemas.openxmlformats.org/officeDocument/2006/relationships" id="260" r:id="R0bacef4eaa5f4278"/>
    <p:sldId xmlns:r="http://schemas.openxmlformats.org/officeDocument/2006/relationships" id="261" r:id="R6c046bf7e5894fbb"/>
    <p:sldId xmlns:r="http://schemas.openxmlformats.org/officeDocument/2006/relationships" id="262" r:id="R42f82c3352d4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2008b28ca4eb7" /><Relationship Type="http://schemas.openxmlformats.org/officeDocument/2006/relationships/slide" Target="/ppt/slides/slide1.xml" Id="R41fc6c26bc8f4827" /><Relationship Type="http://schemas.openxmlformats.org/officeDocument/2006/relationships/slide" Target="/ppt/slides/slide2.xml" Id="R56dfd57fd6164894" /><Relationship Type="http://schemas.openxmlformats.org/officeDocument/2006/relationships/slide" Target="/ppt/slides/slide3.xml" Id="R4728c107303b4de5" /><Relationship Type="http://schemas.openxmlformats.org/officeDocument/2006/relationships/slide" Target="/ppt/slides/slide4.xml" Id="Rd9be154070d942f2" /><Relationship Type="http://schemas.openxmlformats.org/officeDocument/2006/relationships/slide" Target="/ppt/slides/slide5.xml" Id="R0bacef4eaa5f4278" /><Relationship Type="http://schemas.openxmlformats.org/officeDocument/2006/relationships/slide" Target="/ppt/slides/slide6.xml" Id="R6c046bf7e5894fbb" /><Relationship Type="http://schemas.openxmlformats.org/officeDocument/2006/relationships/slide" Target="/ppt/slides/slide7.xml" Id="R42f82c3352d4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e29751b32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1cffcda646d4" /><Relationship Type="http://schemas.openxmlformats.org/officeDocument/2006/relationships/theme" Target="/ppt/slideMasters/theme/theme1.xml" Id="Rc753a32fd1c5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31cffcda6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9ef10f4642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d1dca6ca9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6696dcaba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8679247a2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eab7f807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d24971c6d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c062b7d69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FRODE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ROGER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HALDO ARNT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