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ef3222f24f4d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a219f72bb04bea"/>
  </p:sldMasterIdLst>
  <p:sldIdLst>
    <p:sldId xmlns:r="http://schemas.openxmlformats.org/officeDocument/2006/relationships" id="256" r:id="Re164d2be21e64436"/>
    <p:sldId xmlns:r="http://schemas.openxmlformats.org/officeDocument/2006/relationships" id="257" r:id="Rf966614f8e6c4f95"/>
    <p:sldId xmlns:r="http://schemas.openxmlformats.org/officeDocument/2006/relationships" id="258" r:id="Red7ca13929f24fee"/>
    <p:sldId xmlns:r="http://schemas.openxmlformats.org/officeDocument/2006/relationships" id="259" r:id="Ra6e751258bd34073"/>
    <p:sldId xmlns:r="http://schemas.openxmlformats.org/officeDocument/2006/relationships" id="260" r:id="R83d0632b6bee4598"/>
    <p:sldId xmlns:r="http://schemas.openxmlformats.org/officeDocument/2006/relationships" id="261" r:id="R93bb0b82af6943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219f72bb04bea" /><Relationship Type="http://schemas.openxmlformats.org/officeDocument/2006/relationships/slide" Target="/ppt/slides/slide1.xml" Id="Re164d2be21e64436" /><Relationship Type="http://schemas.openxmlformats.org/officeDocument/2006/relationships/slide" Target="/ppt/slides/slide2.xml" Id="Rf966614f8e6c4f95" /><Relationship Type="http://schemas.openxmlformats.org/officeDocument/2006/relationships/slide" Target="/ppt/slides/slide3.xml" Id="Red7ca13929f24fee" /><Relationship Type="http://schemas.openxmlformats.org/officeDocument/2006/relationships/slide" Target="/ppt/slides/slide4.xml" Id="Ra6e751258bd34073" /><Relationship Type="http://schemas.openxmlformats.org/officeDocument/2006/relationships/slide" Target="/ppt/slides/slide5.xml" Id="R83d0632b6bee4598" /><Relationship Type="http://schemas.openxmlformats.org/officeDocument/2006/relationships/slide" Target="/ppt/slides/slide6.xml" Id="R93bb0b82af6943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c672e6daa40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a09d5f9134640" /><Relationship Type="http://schemas.openxmlformats.org/officeDocument/2006/relationships/theme" Target="/ppt/slideMasters/theme/theme1.xml" Id="Rc0743f423c4945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da09d5f91346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2f786a5de49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754a48b5942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950965cc243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ccd73c3754a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ba9cf498546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80e8531e947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GAULA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8 276 959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8 279 915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989 245 511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