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3ce74f32aa43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a166c693dc4ce8"/>
  </p:sldMasterIdLst>
  <p:sldIdLst>
    <p:sldId xmlns:r="http://schemas.openxmlformats.org/officeDocument/2006/relationships" id="256" r:id="Rcd0bac30ec824d6a"/>
    <p:sldId xmlns:r="http://schemas.openxmlformats.org/officeDocument/2006/relationships" id="257" r:id="R4c3715bba56a4fd5"/>
    <p:sldId xmlns:r="http://schemas.openxmlformats.org/officeDocument/2006/relationships" id="258" r:id="R84dff9a4f6e94096"/>
    <p:sldId xmlns:r="http://schemas.openxmlformats.org/officeDocument/2006/relationships" id="259" r:id="R8646777e4d774dfb"/>
    <p:sldId xmlns:r="http://schemas.openxmlformats.org/officeDocument/2006/relationships" id="260" r:id="R5179e294a5704c39"/>
    <p:sldId xmlns:r="http://schemas.openxmlformats.org/officeDocument/2006/relationships" id="261" r:id="Rd818a697013f423e"/>
    <p:sldId xmlns:r="http://schemas.openxmlformats.org/officeDocument/2006/relationships" id="262" r:id="Rea1834e6b4aa49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a166c693dc4ce8" /><Relationship Type="http://schemas.openxmlformats.org/officeDocument/2006/relationships/slide" Target="/ppt/slides/slide1.xml" Id="Rcd0bac30ec824d6a" /><Relationship Type="http://schemas.openxmlformats.org/officeDocument/2006/relationships/slide" Target="/ppt/slides/slide2.xml" Id="R4c3715bba56a4fd5" /><Relationship Type="http://schemas.openxmlformats.org/officeDocument/2006/relationships/slide" Target="/ppt/slides/slide3.xml" Id="R84dff9a4f6e94096" /><Relationship Type="http://schemas.openxmlformats.org/officeDocument/2006/relationships/slide" Target="/ppt/slides/slide4.xml" Id="R8646777e4d774dfb" /><Relationship Type="http://schemas.openxmlformats.org/officeDocument/2006/relationships/slide" Target="/ppt/slides/slide5.xml" Id="R5179e294a5704c39" /><Relationship Type="http://schemas.openxmlformats.org/officeDocument/2006/relationships/slide" Target="/ppt/slides/slide6.xml" Id="Rd818a697013f423e" /><Relationship Type="http://schemas.openxmlformats.org/officeDocument/2006/relationships/slide" Target="/ppt/slides/slide7.xml" Id="Rea1834e6b4aa49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08b0cd8f254b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7be83d5cf494e" /><Relationship Type="http://schemas.openxmlformats.org/officeDocument/2006/relationships/theme" Target="/ppt/slideMasters/theme/theme1.xml" Id="R436b2b22095444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97be83d5cf49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0724a813e41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ccb52936943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1ce5b8eab48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3ffb0f0c447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6079811b143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4601c03ab4f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90aa45c5149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NORWAY REAL ESTATE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NORWAY REAL ESTATE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7 021 285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7 605 668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GREEN GLOBAL INVESTMENTS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OSAMA MOHAMMED A ALSABEG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MOHAMMED HASSAN A ALSAIRAFI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MOHAMMED MAHMOUD A OTHMAN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HANI SULAIMAN A ALSALEH  –  10,7 %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 Havn AS, Strandgata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tore@thavn.no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REAL ESTATE AS</a:t>
            </a:r>
          </a:p>
        </p:txBody>
      </p:sp>
    </p:spTree>
  </p:cSld>
  <p:clrMapOvr>
    <a:masterClrMapping xmlns:a="http://schemas.openxmlformats.org/drawingml/2006/main"/>
  </p:clrMapOvr>
</p:sld>
</file>