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878f9d107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09a5f89c884730"/>
  </p:sldMasterIdLst>
  <p:sldIdLst>
    <p:sldId xmlns:r="http://schemas.openxmlformats.org/officeDocument/2006/relationships" id="256" r:id="Re589f01c1cda4693"/>
    <p:sldId xmlns:r="http://schemas.openxmlformats.org/officeDocument/2006/relationships" id="257" r:id="Rd3acef9c266f4b5d"/>
    <p:sldId xmlns:r="http://schemas.openxmlformats.org/officeDocument/2006/relationships" id="258" r:id="Rbc0d786792de4ff3"/>
    <p:sldId xmlns:r="http://schemas.openxmlformats.org/officeDocument/2006/relationships" id="259" r:id="Rbc19e14d4b444014"/>
    <p:sldId xmlns:r="http://schemas.openxmlformats.org/officeDocument/2006/relationships" id="260" r:id="R67b74498c87b4073"/>
    <p:sldId xmlns:r="http://schemas.openxmlformats.org/officeDocument/2006/relationships" id="261" r:id="R0f4d0120844f4bce"/>
    <p:sldId xmlns:r="http://schemas.openxmlformats.org/officeDocument/2006/relationships" id="262" r:id="R763c6e5f8c19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9a5f89c884730" /><Relationship Type="http://schemas.openxmlformats.org/officeDocument/2006/relationships/slide" Target="/ppt/slides/slide1.xml" Id="Re589f01c1cda4693" /><Relationship Type="http://schemas.openxmlformats.org/officeDocument/2006/relationships/slide" Target="/ppt/slides/slide2.xml" Id="Rd3acef9c266f4b5d" /><Relationship Type="http://schemas.openxmlformats.org/officeDocument/2006/relationships/slide" Target="/ppt/slides/slide3.xml" Id="Rbc0d786792de4ff3" /><Relationship Type="http://schemas.openxmlformats.org/officeDocument/2006/relationships/slide" Target="/ppt/slides/slide4.xml" Id="Rbc19e14d4b444014" /><Relationship Type="http://schemas.openxmlformats.org/officeDocument/2006/relationships/slide" Target="/ppt/slides/slide5.xml" Id="R67b74498c87b4073" /><Relationship Type="http://schemas.openxmlformats.org/officeDocument/2006/relationships/slide" Target="/ppt/slides/slide6.xml" Id="R0f4d0120844f4bce" /><Relationship Type="http://schemas.openxmlformats.org/officeDocument/2006/relationships/slide" Target="/ppt/slides/slide7.xml" Id="R763c6e5f8c19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79dfa107143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8646c3eb8480e" /><Relationship Type="http://schemas.openxmlformats.org/officeDocument/2006/relationships/theme" Target="/ppt/slideMasters/theme/theme1.xml" Id="R23ad1c3d334d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8646c3eb8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0526276f7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68f3ede3345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7df3e9dc84f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b81577916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2cad2f2fa4f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159b4ca064b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d85afe9804d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 HOLDING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35 630 476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39 207 482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HENDEN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51 55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per@henden-regn.no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 HOLDING AS</a:t>
            </a:r>
          </a:p>
        </p:txBody>
      </p:sp>
    </p:spTree>
  </p:cSld>
  <p:clrMapOvr>
    <a:masterClrMapping xmlns:a="http://schemas.openxmlformats.org/drawingml/2006/main"/>
  </p:clrMapOvr>
</p:sld>
</file>