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b1d9d1a7f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bd7d94dc94711"/>
  </p:sldMasterIdLst>
  <p:sldIdLst>
    <p:sldId xmlns:r="http://schemas.openxmlformats.org/officeDocument/2006/relationships" id="256" r:id="Raa4f2031dde64769"/>
    <p:sldId xmlns:r="http://schemas.openxmlformats.org/officeDocument/2006/relationships" id="257" r:id="R27612021d9c54315"/>
    <p:sldId xmlns:r="http://schemas.openxmlformats.org/officeDocument/2006/relationships" id="258" r:id="R086b6e4c7ce240a8"/>
    <p:sldId xmlns:r="http://schemas.openxmlformats.org/officeDocument/2006/relationships" id="259" r:id="R695ecdf6fba647cf"/>
    <p:sldId xmlns:r="http://schemas.openxmlformats.org/officeDocument/2006/relationships" id="260" r:id="R2739fb8f0af54835"/>
    <p:sldId xmlns:r="http://schemas.openxmlformats.org/officeDocument/2006/relationships" id="261" r:id="R61515c52a2da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bd7d94dc94711" /><Relationship Type="http://schemas.openxmlformats.org/officeDocument/2006/relationships/slide" Target="/ppt/slides/slide1.xml" Id="Raa4f2031dde64769" /><Relationship Type="http://schemas.openxmlformats.org/officeDocument/2006/relationships/slide" Target="/ppt/slides/slide2.xml" Id="R27612021d9c54315" /><Relationship Type="http://schemas.openxmlformats.org/officeDocument/2006/relationships/slide" Target="/ppt/slides/slide3.xml" Id="R086b6e4c7ce240a8" /><Relationship Type="http://schemas.openxmlformats.org/officeDocument/2006/relationships/slide" Target="/ppt/slides/slide4.xml" Id="R695ecdf6fba647cf" /><Relationship Type="http://schemas.openxmlformats.org/officeDocument/2006/relationships/slide" Target="/ppt/slides/slide5.xml" Id="R2739fb8f0af54835" /><Relationship Type="http://schemas.openxmlformats.org/officeDocument/2006/relationships/slide" Target="/ppt/slides/slide6.xml" Id="R61515c52a2da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889b8dbef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acdf05194096" /><Relationship Type="http://schemas.openxmlformats.org/officeDocument/2006/relationships/theme" Target="/ppt/slideMasters/theme/theme1.xml" Id="R29ec5a4db75b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5acdf0519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576a841b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fd9ce18e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1566bd9d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534fe166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bf25fc54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20872bdd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