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46b575ddc8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f5ab8f44f94c52"/>
  </p:sldMasterIdLst>
  <p:sldIdLst>
    <p:sldId xmlns:r="http://schemas.openxmlformats.org/officeDocument/2006/relationships" id="256" r:id="Rc1dfe0b3b3f64560"/>
    <p:sldId xmlns:r="http://schemas.openxmlformats.org/officeDocument/2006/relationships" id="257" r:id="R91041c9f6aea4908"/>
    <p:sldId xmlns:r="http://schemas.openxmlformats.org/officeDocument/2006/relationships" id="258" r:id="R953e6fa08db340c8"/>
    <p:sldId xmlns:r="http://schemas.openxmlformats.org/officeDocument/2006/relationships" id="259" r:id="R7a3dd8ad60fb4686"/>
    <p:sldId xmlns:r="http://schemas.openxmlformats.org/officeDocument/2006/relationships" id="260" r:id="R151bf0f5a0a34cc8"/>
    <p:sldId xmlns:r="http://schemas.openxmlformats.org/officeDocument/2006/relationships" id="261" r:id="R271e9a218e0a4117"/>
    <p:sldId xmlns:r="http://schemas.openxmlformats.org/officeDocument/2006/relationships" id="262" r:id="R4a265fb535b5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5ab8f44f94c52" /><Relationship Type="http://schemas.openxmlformats.org/officeDocument/2006/relationships/slide" Target="/ppt/slides/slide1.xml" Id="Rc1dfe0b3b3f64560" /><Relationship Type="http://schemas.openxmlformats.org/officeDocument/2006/relationships/slide" Target="/ppt/slides/slide2.xml" Id="R91041c9f6aea4908" /><Relationship Type="http://schemas.openxmlformats.org/officeDocument/2006/relationships/slide" Target="/ppt/slides/slide3.xml" Id="R953e6fa08db340c8" /><Relationship Type="http://schemas.openxmlformats.org/officeDocument/2006/relationships/slide" Target="/ppt/slides/slide4.xml" Id="R7a3dd8ad60fb4686" /><Relationship Type="http://schemas.openxmlformats.org/officeDocument/2006/relationships/slide" Target="/ppt/slides/slide5.xml" Id="R151bf0f5a0a34cc8" /><Relationship Type="http://schemas.openxmlformats.org/officeDocument/2006/relationships/slide" Target="/ppt/slides/slide6.xml" Id="R271e9a218e0a4117" /><Relationship Type="http://schemas.openxmlformats.org/officeDocument/2006/relationships/slide" Target="/ppt/slides/slide7.xml" Id="R4a265fb535b5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4b3cc4494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0c1fae09e48da" /><Relationship Type="http://schemas.openxmlformats.org/officeDocument/2006/relationships/theme" Target="/ppt/slideMasters/theme/theme1.xml" Id="Rb06731d6911e49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0c1fae09e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37ab45b2d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5f47e549149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54368a6bb42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f3861726b4a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7f0e74017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1d9824d654c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c63822e9b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