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560b02f8bd46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f40d95fa6e4c7f"/>
  </p:sldMasterIdLst>
  <p:sldIdLst>
    <p:sldId xmlns:r="http://schemas.openxmlformats.org/officeDocument/2006/relationships" id="256" r:id="R8fa0374867904247"/>
    <p:sldId xmlns:r="http://schemas.openxmlformats.org/officeDocument/2006/relationships" id="257" r:id="Ra3bbc8f078ff46a8"/>
    <p:sldId xmlns:r="http://schemas.openxmlformats.org/officeDocument/2006/relationships" id="258" r:id="R8e8d611833c646a9"/>
    <p:sldId xmlns:r="http://schemas.openxmlformats.org/officeDocument/2006/relationships" id="259" r:id="R1eeac950a5664a81"/>
    <p:sldId xmlns:r="http://schemas.openxmlformats.org/officeDocument/2006/relationships" id="260" r:id="Rdd8f88313888472a"/>
    <p:sldId xmlns:r="http://schemas.openxmlformats.org/officeDocument/2006/relationships" id="261" r:id="Rc7fe010036494438"/>
    <p:sldId xmlns:r="http://schemas.openxmlformats.org/officeDocument/2006/relationships" id="262" r:id="R4c4f443d840d4e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f40d95fa6e4c7f" /><Relationship Type="http://schemas.openxmlformats.org/officeDocument/2006/relationships/slide" Target="/ppt/slides/slide1.xml" Id="R8fa0374867904247" /><Relationship Type="http://schemas.openxmlformats.org/officeDocument/2006/relationships/slide" Target="/ppt/slides/slide2.xml" Id="Ra3bbc8f078ff46a8" /><Relationship Type="http://schemas.openxmlformats.org/officeDocument/2006/relationships/slide" Target="/ppt/slides/slide3.xml" Id="R8e8d611833c646a9" /><Relationship Type="http://schemas.openxmlformats.org/officeDocument/2006/relationships/slide" Target="/ppt/slides/slide4.xml" Id="R1eeac950a5664a81" /><Relationship Type="http://schemas.openxmlformats.org/officeDocument/2006/relationships/slide" Target="/ppt/slides/slide5.xml" Id="Rdd8f88313888472a" /><Relationship Type="http://schemas.openxmlformats.org/officeDocument/2006/relationships/slide" Target="/ppt/slides/slide6.xml" Id="Rc7fe010036494438" /><Relationship Type="http://schemas.openxmlformats.org/officeDocument/2006/relationships/slide" Target="/ppt/slides/slide7.xml" Id="R4c4f443d840d4e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a2150ca4184a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2a5b144e94bd5" /><Relationship Type="http://schemas.openxmlformats.org/officeDocument/2006/relationships/theme" Target="/ppt/slideMasters/theme/theme1.xml" Id="R3c532e4b21f544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b2a5b144e94b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b646c879c4d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7b388b8b44a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0d842714d42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cf568850348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a2c69db864a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b1f5c929b4e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463597b0945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HAHO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HAHO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−111 036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3 903 739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3 913 878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HANEBREKKE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Evja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6900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989 246 682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HAHO AS</a:t>
            </a:r>
          </a:p>
        </p:txBody>
      </p:sp>
    </p:spTree>
  </p:cSld>
  <p:clrMapOvr>
    <a:masterClrMapping xmlns:a="http://schemas.openxmlformats.org/drawingml/2006/main"/>
  </p:clrMapOvr>
</p:sld>
</file>