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e00099e79a43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fd624f24b4456c"/>
  </p:sldMasterIdLst>
  <p:sldIdLst>
    <p:sldId xmlns:r="http://schemas.openxmlformats.org/officeDocument/2006/relationships" id="256" r:id="R24ea5abf906e4e56"/>
    <p:sldId xmlns:r="http://schemas.openxmlformats.org/officeDocument/2006/relationships" id="257" r:id="R9a7b731a4e034b58"/>
    <p:sldId xmlns:r="http://schemas.openxmlformats.org/officeDocument/2006/relationships" id="258" r:id="Rb399f51756f74e8b"/>
    <p:sldId xmlns:r="http://schemas.openxmlformats.org/officeDocument/2006/relationships" id="259" r:id="Rb3db5d45298543ad"/>
    <p:sldId xmlns:r="http://schemas.openxmlformats.org/officeDocument/2006/relationships" id="260" r:id="R469a101793864794"/>
    <p:sldId xmlns:r="http://schemas.openxmlformats.org/officeDocument/2006/relationships" id="261" r:id="Rb2314452b01048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fd624f24b4456c" /><Relationship Type="http://schemas.openxmlformats.org/officeDocument/2006/relationships/slide" Target="/ppt/slides/slide1.xml" Id="R24ea5abf906e4e56" /><Relationship Type="http://schemas.openxmlformats.org/officeDocument/2006/relationships/slide" Target="/ppt/slides/slide2.xml" Id="R9a7b731a4e034b58" /><Relationship Type="http://schemas.openxmlformats.org/officeDocument/2006/relationships/slide" Target="/ppt/slides/slide3.xml" Id="Rb399f51756f74e8b" /><Relationship Type="http://schemas.openxmlformats.org/officeDocument/2006/relationships/slide" Target="/ppt/slides/slide4.xml" Id="Rb3db5d45298543ad" /><Relationship Type="http://schemas.openxmlformats.org/officeDocument/2006/relationships/slide" Target="/ppt/slides/slide5.xml" Id="R469a101793864794" /><Relationship Type="http://schemas.openxmlformats.org/officeDocument/2006/relationships/slide" Target="/ppt/slides/slide6.xml" Id="Rb2314452b01048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dbc651f01848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95508434144e8" /><Relationship Type="http://schemas.openxmlformats.org/officeDocument/2006/relationships/theme" Target="/ppt/slideMasters/theme/theme1.xml" Id="Reaba97728a7842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395508434144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8ad1ea80a47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7f1a4fadd4f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d2e47b5f346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0d73055ad46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94c88a92240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3cc48cbf24d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 FOTO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