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d0b57724b34c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9ea3787c904ff9"/>
  </p:sldMasterIdLst>
  <p:sldIdLst>
    <p:sldId xmlns:r="http://schemas.openxmlformats.org/officeDocument/2006/relationships" id="256" r:id="R0f09dc1dec234249"/>
    <p:sldId xmlns:r="http://schemas.openxmlformats.org/officeDocument/2006/relationships" id="257" r:id="R9a49207ede7c4d5a"/>
    <p:sldId xmlns:r="http://schemas.openxmlformats.org/officeDocument/2006/relationships" id="258" r:id="Re78ee5890a0a41a2"/>
    <p:sldId xmlns:r="http://schemas.openxmlformats.org/officeDocument/2006/relationships" id="259" r:id="Ra1603e8ab08746b9"/>
    <p:sldId xmlns:r="http://schemas.openxmlformats.org/officeDocument/2006/relationships" id="260" r:id="R8d7af7abe93d46dc"/>
    <p:sldId xmlns:r="http://schemas.openxmlformats.org/officeDocument/2006/relationships" id="261" r:id="Rc2cf1766ef214b06"/>
    <p:sldId xmlns:r="http://schemas.openxmlformats.org/officeDocument/2006/relationships" id="262" r:id="Rbff08be709a34e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ea3787c904ff9" /><Relationship Type="http://schemas.openxmlformats.org/officeDocument/2006/relationships/slide" Target="/ppt/slides/slide1.xml" Id="R0f09dc1dec234249" /><Relationship Type="http://schemas.openxmlformats.org/officeDocument/2006/relationships/slide" Target="/ppt/slides/slide2.xml" Id="R9a49207ede7c4d5a" /><Relationship Type="http://schemas.openxmlformats.org/officeDocument/2006/relationships/slide" Target="/ppt/slides/slide3.xml" Id="Re78ee5890a0a41a2" /><Relationship Type="http://schemas.openxmlformats.org/officeDocument/2006/relationships/slide" Target="/ppt/slides/slide4.xml" Id="Ra1603e8ab08746b9" /><Relationship Type="http://schemas.openxmlformats.org/officeDocument/2006/relationships/slide" Target="/ppt/slides/slide5.xml" Id="R8d7af7abe93d46dc" /><Relationship Type="http://schemas.openxmlformats.org/officeDocument/2006/relationships/slide" Target="/ppt/slides/slide6.xml" Id="Rc2cf1766ef214b06" /><Relationship Type="http://schemas.openxmlformats.org/officeDocument/2006/relationships/slide" Target="/ppt/slides/slide7.xml" Id="Rbff08be709a34e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6608e7a6c49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00482d2de4e81" /><Relationship Type="http://schemas.openxmlformats.org/officeDocument/2006/relationships/theme" Target="/ppt/slideMasters/theme/theme1.xml" Id="R789f71a168034f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500482d2de4e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1d31b303b43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950c711b14b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fd64064b344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f0d8d66864d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a1e8777d34c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591babcee49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7158f78ca48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14 079 969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14 433 461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