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cc2f2886b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2bace7d514ec4"/>
  </p:sldMasterIdLst>
  <p:sldIdLst>
    <p:sldId xmlns:r="http://schemas.openxmlformats.org/officeDocument/2006/relationships" id="256" r:id="R11f8c579f8b24d12"/>
    <p:sldId xmlns:r="http://schemas.openxmlformats.org/officeDocument/2006/relationships" id="257" r:id="R9b2aec9fb9124c5c"/>
    <p:sldId xmlns:r="http://schemas.openxmlformats.org/officeDocument/2006/relationships" id="258" r:id="R2fd7d277debe4f4d"/>
    <p:sldId xmlns:r="http://schemas.openxmlformats.org/officeDocument/2006/relationships" id="259" r:id="R8872c4e334c44441"/>
    <p:sldId xmlns:r="http://schemas.openxmlformats.org/officeDocument/2006/relationships" id="260" r:id="R6a4e800ad7384238"/>
    <p:sldId xmlns:r="http://schemas.openxmlformats.org/officeDocument/2006/relationships" id="261" r:id="Re900773e46f8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2bace7d514ec4" /><Relationship Type="http://schemas.openxmlformats.org/officeDocument/2006/relationships/slide" Target="/ppt/slides/slide1.xml" Id="R11f8c579f8b24d12" /><Relationship Type="http://schemas.openxmlformats.org/officeDocument/2006/relationships/slide" Target="/ppt/slides/slide2.xml" Id="R9b2aec9fb9124c5c" /><Relationship Type="http://schemas.openxmlformats.org/officeDocument/2006/relationships/slide" Target="/ppt/slides/slide3.xml" Id="R2fd7d277debe4f4d" /><Relationship Type="http://schemas.openxmlformats.org/officeDocument/2006/relationships/slide" Target="/ppt/slides/slide4.xml" Id="R8872c4e334c44441" /><Relationship Type="http://schemas.openxmlformats.org/officeDocument/2006/relationships/slide" Target="/ppt/slides/slide5.xml" Id="R6a4e800ad7384238" /><Relationship Type="http://schemas.openxmlformats.org/officeDocument/2006/relationships/slide" Target="/ppt/slides/slide6.xml" Id="Re900773e46f8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127c155fc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080ab1dc4a57" /><Relationship Type="http://schemas.openxmlformats.org/officeDocument/2006/relationships/theme" Target="/ppt/slideMasters/theme/theme1.xml" Id="R5d0993aa554a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d080ab1dc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24b1180f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66a44535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f318d0bfb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edef87065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a1a9fb8dd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9a34ff6c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