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6b82af13848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6194be9b0480c"/>
  </p:sldMasterIdLst>
  <p:sldIdLst>
    <p:sldId xmlns:r="http://schemas.openxmlformats.org/officeDocument/2006/relationships" id="256" r:id="R5d3a73de920f49e9"/>
    <p:sldId xmlns:r="http://schemas.openxmlformats.org/officeDocument/2006/relationships" id="257" r:id="R3df74b6e189544ea"/>
    <p:sldId xmlns:r="http://schemas.openxmlformats.org/officeDocument/2006/relationships" id="258" r:id="R3e9e62d9186b4814"/>
    <p:sldId xmlns:r="http://schemas.openxmlformats.org/officeDocument/2006/relationships" id="259" r:id="Raf28e887f7e4479e"/>
    <p:sldId xmlns:r="http://schemas.openxmlformats.org/officeDocument/2006/relationships" id="260" r:id="R3d90b223cc514bcf"/>
    <p:sldId xmlns:r="http://schemas.openxmlformats.org/officeDocument/2006/relationships" id="261" r:id="Rcf7fd42fef104262"/>
    <p:sldId xmlns:r="http://schemas.openxmlformats.org/officeDocument/2006/relationships" id="262" r:id="Ra537ccec64e5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6194be9b0480c" /><Relationship Type="http://schemas.openxmlformats.org/officeDocument/2006/relationships/slide" Target="/ppt/slides/slide1.xml" Id="R5d3a73de920f49e9" /><Relationship Type="http://schemas.openxmlformats.org/officeDocument/2006/relationships/slide" Target="/ppt/slides/slide2.xml" Id="R3df74b6e189544ea" /><Relationship Type="http://schemas.openxmlformats.org/officeDocument/2006/relationships/slide" Target="/ppt/slides/slide3.xml" Id="R3e9e62d9186b4814" /><Relationship Type="http://schemas.openxmlformats.org/officeDocument/2006/relationships/slide" Target="/ppt/slides/slide4.xml" Id="Raf28e887f7e4479e" /><Relationship Type="http://schemas.openxmlformats.org/officeDocument/2006/relationships/slide" Target="/ppt/slides/slide5.xml" Id="R3d90b223cc514bcf" /><Relationship Type="http://schemas.openxmlformats.org/officeDocument/2006/relationships/slide" Target="/ppt/slides/slide6.xml" Id="Rcf7fd42fef104262" /><Relationship Type="http://schemas.openxmlformats.org/officeDocument/2006/relationships/slide" Target="/ppt/slides/slide7.xml" Id="Ra537ccec64e5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ed9623adb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363696555430f" /><Relationship Type="http://schemas.openxmlformats.org/officeDocument/2006/relationships/theme" Target="/ppt/slideMasters/theme/theme1.xml" Id="R4936076b608f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363696555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20000d273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52db05c2b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87fa93e68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cdac6e27d4c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b2258f293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f3281e109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4fe25cb3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