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e7f76bab5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09561bf444d08"/>
  </p:sldMasterIdLst>
  <p:sldIdLst>
    <p:sldId xmlns:r="http://schemas.openxmlformats.org/officeDocument/2006/relationships" id="256" r:id="R61f82647c5d44c5c"/>
    <p:sldId xmlns:r="http://schemas.openxmlformats.org/officeDocument/2006/relationships" id="257" r:id="R49b0da72a09c4993"/>
    <p:sldId xmlns:r="http://schemas.openxmlformats.org/officeDocument/2006/relationships" id="258" r:id="R6df59cffebf74b74"/>
    <p:sldId xmlns:r="http://schemas.openxmlformats.org/officeDocument/2006/relationships" id="259" r:id="Rb4d859b7ef984208"/>
    <p:sldId xmlns:r="http://schemas.openxmlformats.org/officeDocument/2006/relationships" id="260" r:id="R3525ae63f1164584"/>
    <p:sldId xmlns:r="http://schemas.openxmlformats.org/officeDocument/2006/relationships" id="261" r:id="Rd753aa2fd619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09561bf444d08" /><Relationship Type="http://schemas.openxmlformats.org/officeDocument/2006/relationships/slide" Target="/ppt/slides/slide1.xml" Id="R61f82647c5d44c5c" /><Relationship Type="http://schemas.openxmlformats.org/officeDocument/2006/relationships/slide" Target="/ppt/slides/slide2.xml" Id="R49b0da72a09c4993" /><Relationship Type="http://schemas.openxmlformats.org/officeDocument/2006/relationships/slide" Target="/ppt/slides/slide3.xml" Id="R6df59cffebf74b74" /><Relationship Type="http://schemas.openxmlformats.org/officeDocument/2006/relationships/slide" Target="/ppt/slides/slide4.xml" Id="Rb4d859b7ef984208" /><Relationship Type="http://schemas.openxmlformats.org/officeDocument/2006/relationships/slide" Target="/ppt/slides/slide5.xml" Id="R3525ae63f1164584" /><Relationship Type="http://schemas.openxmlformats.org/officeDocument/2006/relationships/slide" Target="/ppt/slides/slide6.xml" Id="Rd753aa2fd619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f7d542a67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7ee5d236a4585" /><Relationship Type="http://schemas.openxmlformats.org/officeDocument/2006/relationships/theme" Target="/ppt/slideMasters/theme/theme1.xml" Id="Rd9ea5c0397df49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7ee5d236a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5cc304115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447d6917441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6052d1f6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6717f1a18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8fbb1df1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3f654395f4e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Åstveit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STG HOLDING AS</a:t>
            </a:r>
          </a:p>
        </p:txBody>
      </p:sp>
    </p:spTree>
  </p:cSld>
  <p:clrMapOvr>
    <a:masterClrMapping xmlns:a="http://schemas.openxmlformats.org/drawingml/2006/main"/>
  </p:clrMapOvr>
</p:sld>
</file>