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20e23954a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fe88f56814fd0"/>
  </p:sldMasterIdLst>
  <p:sldIdLst>
    <p:sldId xmlns:r="http://schemas.openxmlformats.org/officeDocument/2006/relationships" id="256" r:id="R57477d3c78dc431a"/>
    <p:sldId xmlns:r="http://schemas.openxmlformats.org/officeDocument/2006/relationships" id="257" r:id="R33f2e8de3dfa4bba"/>
    <p:sldId xmlns:r="http://schemas.openxmlformats.org/officeDocument/2006/relationships" id="258" r:id="R9dbf5fcf42aa42cf"/>
    <p:sldId xmlns:r="http://schemas.openxmlformats.org/officeDocument/2006/relationships" id="259" r:id="R49e13a4ebe284bf8"/>
    <p:sldId xmlns:r="http://schemas.openxmlformats.org/officeDocument/2006/relationships" id="260" r:id="R1fcb2db04d9e4bda"/>
    <p:sldId xmlns:r="http://schemas.openxmlformats.org/officeDocument/2006/relationships" id="261" r:id="Ra8e4a9b491e54ae4"/>
    <p:sldId xmlns:r="http://schemas.openxmlformats.org/officeDocument/2006/relationships" id="262" r:id="R2cb494b714c1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fe88f56814fd0" /><Relationship Type="http://schemas.openxmlformats.org/officeDocument/2006/relationships/slide" Target="/ppt/slides/slide1.xml" Id="R57477d3c78dc431a" /><Relationship Type="http://schemas.openxmlformats.org/officeDocument/2006/relationships/slide" Target="/ppt/slides/slide2.xml" Id="R33f2e8de3dfa4bba" /><Relationship Type="http://schemas.openxmlformats.org/officeDocument/2006/relationships/slide" Target="/ppt/slides/slide3.xml" Id="R9dbf5fcf42aa42cf" /><Relationship Type="http://schemas.openxmlformats.org/officeDocument/2006/relationships/slide" Target="/ppt/slides/slide4.xml" Id="R49e13a4ebe284bf8" /><Relationship Type="http://schemas.openxmlformats.org/officeDocument/2006/relationships/slide" Target="/ppt/slides/slide5.xml" Id="R1fcb2db04d9e4bda" /><Relationship Type="http://schemas.openxmlformats.org/officeDocument/2006/relationships/slide" Target="/ppt/slides/slide6.xml" Id="Ra8e4a9b491e54ae4" /><Relationship Type="http://schemas.openxmlformats.org/officeDocument/2006/relationships/slide" Target="/ppt/slides/slide7.xml" Id="R2cb494b714c1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1d7bc5c41c43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76ecce94b4394" /><Relationship Type="http://schemas.openxmlformats.org/officeDocument/2006/relationships/theme" Target="/ppt/slideMasters/theme/theme1.xml" Id="R7eaebe5809c746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a76ecce94b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d23650c1f4b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7a48c1e2d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51ab02ea2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6898f334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2dfc46b654d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ab1e9d9bf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ab278e4b4d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