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d33a3af3164c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ee334a9fc1403f"/>
  </p:sldMasterIdLst>
  <p:sldIdLst>
    <p:sldId xmlns:r="http://schemas.openxmlformats.org/officeDocument/2006/relationships" id="256" r:id="R3aefe1aa30474060"/>
    <p:sldId xmlns:r="http://schemas.openxmlformats.org/officeDocument/2006/relationships" id="257" r:id="R807e423472684dbb"/>
    <p:sldId xmlns:r="http://schemas.openxmlformats.org/officeDocument/2006/relationships" id="258" r:id="R59dc88d2fc324391"/>
    <p:sldId xmlns:r="http://schemas.openxmlformats.org/officeDocument/2006/relationships" id="259" r:id="R78d5d7d0fb824653"/>
    <p:sldId xmlns:r="http://schemas.openxmlformats.org/officeDocument/2006/relationships" id="260" r:id="Red5bcd9b683b44cb"/>
    <p:sldId xmlns:r="http://schemas.openxmlformats.org/officeDocument/2006/relationships" id="261" r:id="Rd2ed5a49dd7545fe"/>
    <p:sldId xmlns:r="http://schemas.openxmlformats.org/officeDocument/2006/relationships" id="262" r:id="R53910393340d4f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e334a9fc1403f" /><Relationship Type="http://schemas.openxmlformats.org/officeDocument/2006/relationships/slide" Target="/ppt/slides/slide1.xml" Id="R3aefe1aa30474060" /><Relationship Type="http://schemas.openxmlformats.org/officeDocument/2006/relationships/slide" Target="/ppt/slides/slide2.xml" Id="R807e423472684dbb" /><Relationship Type="http://schemas.openxmlformats.org/officeDocument/2006/relationships/slide" Target="/ppt/slides/slide3.xml" Id="R59dc88d2fc324391" /><Relationship Type="http://schemas.openxmlformats.org/officeDocument/2006/relationships/slide" Target="/ppt/slides/slide4.xml" Id="R78d5d7d0fb824653" /><Relationship Type="http://schemas.openxmlformats.org/officeDocument/2006/relationships/slide" Target="/ppt/slides/slide5.xml" Id="Red5bcd9b683b44cb" /><Relationship Type="http://schemas.openxmlformats.org/officeDocument/2006/relationships/slide" Target="/ppt/slides/slide6.xml" Id="Rd2ed5a49dd7545fe" /><Relationship Type="http://schemas.openxmlformats.org/officeDocument/2006/relationships/slide" Target="/ppt/slides/slide7.xml" Id="R53910393340d4f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d764e77c7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146ee4870494c" /><Relationship Type="http://schemas.openxmlformats.org/officeDocument/2006/relationships/theme" Target="/ppt/slideMasters/theme/theme1.xml" Id="R854a55ff302644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146ee487049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98311c8c747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b4fc9323d4d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afef80d284d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7e1dccb544b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d6bc7fe9044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364fd696040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4549c2e0e48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GRAVIS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137 411 330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138 257 345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989 247 263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