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8f25e8fca548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d1b710b424475a"/>
  </p:sldMasterIdLst>
  <p:sldIdLst>
    <p:sldId xmlns:r="http://schemas.openxmlformats.org/officeDocument/2006/relationships" id="256" r:id="Rb135becb164b4154"/>
    <p:sldId xmlns:r="http://schemas.openxmlformats.org/officeDocument/2006/relationships" id="257" r:id="Rc88357240f1a4607"/>
    <p:sldId xmlns:r="http://schemas.openxmlformats.org/officeDocument/2006/relationships" id="258" r:id="R1e096c4d90ab4c25"/>
    <p:sldId xmlns:r="http://schemas.openxmlformats.org/officeDocument/2006/relationships" id="259" r:id="Rbd985cdede4044bb"/>
    <p:sldId xmlns:r="http://schemas.openxmlformats.org/officeDocument/2006/relationships" id="260" r:id="R7b802e9eae174401"/>
    <p:sldId xmlns:r="http://schemas.openxmlformats.org/officeDocument/2006/relationships" id="261" r:id="Re4e319e74de346e9"/>
    <p:sldId xmlns:r="http://schemas.openxmlformats.org/officeDocument/2006/relationships" id="262" r:id="R708d6295893b43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1b710b424475a" /><Relationship Type="http://schemas.openxmlformats.org/officeDocument/2006/relationships/slide" Target="/ppt/slides/slide1.xml" Id="Rb135becb164b4154" /><Relationship Type="http://schemas.openxmlformats.org/officeDocument/2006/relationships/slide" Target="/ppt/slides/slide2.xml" Id="Rc88357240f1a4607" /><Relationship Type="http://schemas.openxmlformats.org/officeDocument/2006/relationships/slide" Target="/ppt/slides/slide3.xml" Id="R1e096c4d90ab4c25" /><Relationship Type="http://schemas.openxmlformats.org/officeDocument/2006/relationships/slide" Target="/ppt/slides/slide4.xml" Id="Rbd985cdede4044bb" /><Relationship Type="http://schemas.openxmlformats.org/officeDocument/2006/relationships/slide" Target="/ppt/slides/slide5.xml" Id="R7b802e9eae174401" /><Relationship Type="http://schemas.openxmlformats.org/officeDocument/2006/relationships/slide" Target="/ppt/slides/slide6.xml" Id="Re4e319e74de346e9" /><Relationship Type="http://schemas.openxmlformats.org/officeDocument/2006/relationships/slide" Target="/ppt/slides/slide7.xml" Id="R708d6295893b43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9ae3482c7441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c0b5681f44ca8" /><Relationship Type="http://schemas.openxmlformats.org/officeDocument/2006/relationships/theme" Target="/ppt/slideMasters/theme/theme1.xml" Id="R75b04946a9624d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3c0b5681f44c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72abc9f4048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07351a17f42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f6219076946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b1b97238f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d753ad48f4a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aaefe29a84c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17a57169042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SMK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2 153 491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17 157 044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17 338 530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SIW MARI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Kvitsøygata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SMK INVEST AS</a:t>
            </a:r>
          </a:p>
        </p:txBody>
      </p:sp>
    </p:spTree>
  </p:cSld>
  <p:clrMapOvr>
    <a:masterClrMapping xmlns:a="http://schemas.openxmlformats.org/drawingml/2006/main"/>
  </p:clrMapOvr>
</p:sld>
</file>