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8278cc86341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339a0eaa164365"/>
  </p:sldMasterIdLst>
  <p:sldIdLst>
    <p:sldId xmlns:r="http://schemas.openxmlformats.org/officeDocument/2006/relationships" id="256" r:id="R426bf557e2f04fe6"/>
    <p:sldId xmlns:r="http://schemas.openxmlformats.org/officeDocument/2006/relationships" id="257" r:id="Rf54eff57ac034d3b"/>
    <p:sldId xmlns:r="http://schemas.openxmlformats.org/officeDocument/2006/relationships" id="258" r:id="R3bf33f8e4a9b4353"/>
    <p:sldId xmlns:r="http://schemas.openxmlformats.org/officeDocument/2006/relationships" id="259" r:id="Rad5deadd01d94f5a"/>
    <p:sldId xmlns:r="http://schemas.openxmlformats.org/officeDocument/2006/relationships" id="260" r:id="Rb4f0bd87c73a4392"/>
    <p:sldId xmlns:r="http://schemas.openxmlformats.org/officeDocument/2006/relationships" id="261" r:id="R0d4a6b2eb0934948"/>
    <p:sldId xmlns:r="http://schemas.openxmlformats.org/officeDocument/2006/relationships" id="262" r:id="Re6839f3fe63c40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39a0eaa164365" /><Relationship Type="http://schemas.openxmlformats.org/officeDocument/2006/relationships/slide" Target="/ppt/slides/slide1.xml" Id="R426bf557e2f04fe6" /><Relationship Type="http://schemas.openxmlformats.org/officeDocument/2006/relationships/slide" Target="/ppt/slides/slide2.xml" Id="Rf54eff57ac034d3b" /><Relationship Type="http://schemas.openxmlformats.org/officeDocument/2006/relationships/slide" Target="/ppt/slides/slide3.xml" Id="R3bf33f8e4a9b4353" /><Relationship Type="http://schemas.openxmlformats.org/officeDocument/2006/relationships/slide" Target="/ppt/slides/slide4.xml" Id="Rad5deadd01d94f5a" /><Relationship Type="http://schemas.openxmlformats.org/officeDocument/2006/relationships/slide" Target="/ppt/slides/slide5.xml" Id="Rb4f0bd87c73a4392" /><Relationship Type="http://schemas.openxmlformats.org/officeDocument/2006/relationships/slide" Target="/ppt/slides/slide6.xml" Id="R0d4a6b2eb0934948" /><Relationship Type="http://schemas.openxmlformats.org/officeDocument/2006/relationships/slide" Target="/ppt/slides/slide7.xml" Id="Re6839f3fe63c40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df65293c040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d7d4d4dda45cd" /><Relationship Type="http://schemas.openxmlformats.org/officeDocument/2006/relationships/theme" Target="/ppt/slideMasters/theme/theme1.xml" Id="R3296159e493149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5d7d4d4dda45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b8096c62c42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56f6af77741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0c75d9d8446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44294ff374b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365a9a87e42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f18d477d146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98be1dad64f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MULTIKOMPETANSE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MULTIKOMPETANSE HOLDING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6 726 612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94 048 042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98 550 960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MOSSI ANTONIO ZAFERI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Elton, Øverbyvegen 303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2834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15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antonio@tbk.no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www.svaneapartments.no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