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00bbc36f8246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886ac62454305"/>
  </p:sldMasterIdLst>
  <p:sldIdLst>
    <p:sldId xmlns:r="http://schemas.openxmlformats.org/officeDocument/2006/relationships" id="256" r:id="R75b21e3025e14af7"/>
    <p:sldId xmlns:r="http://schemas.openxmlformats.org/officeDocument/2006/relationships" id="257" r:id="Re04111bd5bf24d0b"/>
    <p:sldId xmlns:r="http://schemas.openxmlformats.org/officeDocument/2006/relationships" id="258" r:id="R891c8820c0eb42a4"/>
    <p:sldId xmlns:r="http://schemas.openxmlformats.org/officeDocument/2006/relationships" id="259" r:id="R6f6a744cc5194ba5"/>
    <p:sldId xmlns:r="http://schemas.openxmlformats.org/officeDocument/2006/relationships" id="260" r:id="R0e5a6d1aab7e461f"/>
    <p:sldId xmlns:r="http://schemas.openxmlformats.org/officeDocument/2006/relationships" id="261" r:id="R5073451b69ef4d63"/>
    <p:sldId xmlns:r="http://schemas.openxmlformats.org/officeDocument/2006/relationships" id="262" r:id="R48b01453a48045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886ac62454305" /><Relationship Type="http://schemas.openxmlformats.org/officeDocument/2006/relationships/slide" Target="/ppt/slides/slide1.xml" Id="R75b21e3025e14af7" /><Relationship Type="http://schemas.openxmlformats.org/officeDocument/2006/relationships/slide" Target="/ppt/slides/slide2.xml" Id="Re04111bd5bf24d0b" /><Relationship Type="http://schemas.openxmlformats.org/officeDocument/2006/relationships/slide" Target="/ppt/slides/slide3.xml" Id="R891c8820c0eb42a4" /><Relationship Type="http://schemas.openxmlformats.org/officeDocument/2006/relationships/slide" Target="/ppt/slides/slide4.xml" Id="R6f6a744cc5194ba5" /><Relationship Type="http://schemas.openxmlformats.org/officeDocument/2006/relationships/slide" Target="/ppt/slides/slide5.xml" Id="R0e5a6d1aab7e461f" /><Relationship Type="http://schemas.openxmlformats.org/officeDocument/2006/relationships/slide" Target="/ppt/slides/slide6.xml" Id="R5073451b69ef4d63" /><Relationship Type="http://schemas.openxmlformats.org/officeDocument/2006/relationships/slide" Target="/ppt/slides/slide7.xml" Id="R48b01453a48045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897f14780a47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fcc08dcd443a5" /><Relationship Type="http://schemas.openxmlformats.org/officeDocument/2006/relationships/theme" Target="/ppt/slideMasters/theme/theme1.xml" Id="R03f32ed366e74b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3fcc08dcd443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1675de7804d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304c6ce7348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424c6c0584e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23da5c47c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1164c4d9740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43e0762e24a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f9df5597e4b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PH PLUS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 PLUS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330 906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1 093 990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SCHJELDERUP-LUND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