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d1845938b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da81d367e418c"/>
  </p:sldMasterIdLst>
  <p:sldIdLst>
    <p:sldId xmlns:r="http://schemas.openxmlformats.org/officeDocument/2006/relationships" id="256" r:id="Rffcc8c2206ee4b0a"/>
    <p:sldId xmlns:r="http://schemas.openxmlformats.org/officeDocument/2006/relationships" id="257" r:id="Rd9a4c9dca0514aad"/>
    <p:sldId xmlns:r="http://schemas.openxmlformats.org/officeDocument/2006/relationships" id="258" r:id="Rcc3f8ec597044859"/>
    <p:sldId xmlns:r="http://schemas.openxmlformats.org/officeDocument/2006/relationships" id="259" r:id="R7382bc3008524c59"/>
    <p:sldId xmlns:r="http://schemas.openxmlformats.org/officeDocument/2006/relationships" id="260" r:id="Re2ab35ad295040b3"/>
    <p:sldId xmlns:r="http://schemas.openxmlformats.org/officeDocument/2006/relationships" id="261" r:id="R245b3617b87d4460"/>
    <p:sldId xmlns:r="http://schemas.openxmlformats.org/officeDocument/2006/relationships" id="262" r:id="Rf27aea3e87a1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a81d367e418c" /><Relationship Type="http://schemas.openxmlformats.org/officeDocument/2006/relationships/slide" Target="/ppt/slides/slide1.xml" Id="Rffcc8c2206ee4b0a" /><Relationship Type="http://schemas.openxmlformats.org/officeDocument/2006/relationships/slide" Target="/ppt/slides/slide2.xml" Id="Rd9a4c9dca0514aad" /><Relationship Type="http://schemas.openxmlformats.org/officeDocument/2006/relationships/slide" Target="/ppt/slides/slide3.xml" Id="Rcc3f8ec597044859" /><Relationship Type="http://schemas.openxmlformats.org/officeDocument/2006/relationships/slide" Target="/ppt/slides/slide4.xml" Id="R7382bc3008524c59" /><Relationship Type="http://schemas.openxmlformats.org/officeDocument/2006/relationships/slide" Target="/ppt/slides/slide5.xml" Id="Re2ab35ad295040b3" /><Relationship Type="http://schemas.openxmlformats.org/officeDocument/2006/relationships/slide" Target="/ppt/slides/slide6.xml" Id="R245b3617b87d4460" /><Relationship Type="http://schemas.openxmlformats.org/officeDocument/2006/relationships/slide" Target="/ppt/slides/slide7.xml" Id="Rf27aea3e87a1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66ec719e2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24ef5b924505" /><Relationship Type="http://schemas.openxmlformats.org/officeDocument/2006/relationships/theme" Target="/ppt/slideMasters/theme/theme1.xml" Id="Ra2729f4ab8c8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124ef5b92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cf73c414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91bce750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9b9fa190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30032ce1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4fa917ec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d28ed5c32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15f0320e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EEK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