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b821827f3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d41dcf1d843ee"/>
  </p:sldMasterIdLst>
  <p:sldIdLst>
    <p:sldId xmlns:r="http://schemas.openxmlformats.org/officeDocument/2006/relationships" id="256" r:id="Rd548ab59d8954630"/>
    <p:sldId xmlns:r="http://schemas.openxmlformats.org/officeDocument/2006/relationships" id="257" r:id="R3806126982fc481a"/>
    <p:sldId xmlns:r="http://schemas.openxmlformats.org/officeDocument/2006/relationships" id="258" r:id="R9164ca0d59704587"/>
    <p:sldId xmlns:r="http://schemas.openxmlformats.org/officeDocument/2006/relationships" id="259" r:id="R20022a8208a64d05"/>
    <p:sldId xmlns:r="http://schemas.openxmlformats.org/officeDocument/2006/relationships" id="260" r:id="R48279272324e4fae"/>
    <p:sldId xmlns:r="http://schemas.openxmlformats.org/officeDocument/2006/relationships" id="261" r:id="R33d3a407165b49d2"/>
    <p:sldId xmlns:r="http://schemas.openxmlformats.org/officeDocument/2006/relationships" id="262" r:id="R5c6ddb3571ac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d41dcf1d843ee" /><Relationship Type="http://schemas.openxmlformats.org/officeDocument/2006/relationships/slide" Target="/ppt/slides/slide1.xml" Id="Rd548ab59d8954630" /><Relationship Type="http://schemas.openxmlformats.org/officeDocument/2006/relationships/slide" Target="/ppt/slides/slide2.xml" Id="R3806126982fc481a" /><Relationship Type="http://schemas.openxmlformats.org/officeDocument/2006/relationships/slide" Target="/ppt/slides/slide3.xml" Id="R9164ca0d59704587" /><Relationship Type="http://schemas.openxmlformats.org/officeDocument/2006/relationships/slide" Target="/ppt/slides/slide4.xml" Id="R20022a8208a64d05" /><Relationship Type="http://schemas.openxmlformats.org/officeDocument/2006/relationships/slide" Target="/ppt/slides/slide5.xml" Id="R48279272324e4fae" /><Relationship Type="http://schemas.openxmlformats.org/officeDocument/2006/relationships/slide" Target="/ppt/slides/slide6.xml" Id="R33d3a407165b49d2" /><Relationship Type="http://schemas.openxmlformats.org/officeDocument/2006/relationships/slide" Target="/ppt/slides/slide7.xml" Id="R5c6ddb3571ac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67da3c3e9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3617336c34762" /><Relationship Type="http://schemas.openxmlformats.org/officeDocument/2006/relationships/theme" Target="/ppt/slideMasters/theme/theme1.xml" Id="R9f4c68904f09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3617336c3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1d5f575f0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524523a4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2778274e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3d2d19228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7da45fa10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cc7c9f9b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e77f749c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25 700 117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28 372 125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Lienveien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