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f4ff54da4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d5386810e047ee"/>
  </p:sldMasterIdLst>
  <p:sldIdLst>
    <p:sldId xmlns:r="http://schemas.openxmlformats.org/officeDocument/2006/relationships" id="256" r:id="Rab336c591e0e41f6"/>
    <p:sldId xmlns:r="http://schemas.openxmlformats.org/officeDocument/2006/relationships" id="257" r:id="Rdc967498daf84621"/>
    <p:sldId xmlns:r="http://schemas.openxmlformats.org/officeDocument/2006/relationships" id="258" r:id="R7fcc6e1ef8d948e8"/>
    <p:sldId xmlns:r="http://schemas.openxmlformats.org/officeDocument/2006/relationships" id="259" r:id="Ra0d367cb05924967"/>
    <p:sldId xmlns:r="http://schemas.openxmlformats.org/officeDocument/2006/relationships" id="260" r:id="R359bb4fddf0a4114"/>
    <p:sldId xmlns:r="http://schemas.openxmlformats.org/officeDocument/2006/relationships" id="261" r:id="R1380675401c741ef"/>
    <p:sldId xmlns:r="http://schemas.openxmlformats.org/officeDocument/2006/relationships" id="262" r:id="Reaffc1694da6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5386810e047ee" /><Relationship Type="http://schemas.openxmlformats.org/officeDocument/2006/relationships/slide" Target="/ppt/slides/slide1.xml" Id="Rab336c591e0e41f6" /><Relationship Type="http://schemas.openxmlformats.org/officeDocument/2006/relationships/slide" Target="/ppt/slides/slide2.xml" Id="Rdc967498daf84621" /><Relationship Type="http://schemas.openxmlformats.org/officeDocument/2006/relationships/slide" Target="/ppt/slides/slide3.xml" Id="R7fcc6e1ef8d948e8" /><Relationship Type="http://schemas.openxmlformats.org/officeDocument/2006/relationships/slide" Target="/ppt/slides/slide4.xml" Id="Ra0d367cb05924967" /><Relationship Type="http://schemas.openxmlformats.org/officeDocument/2006/relationships/slide" Target="/ppt/slides/slide5.xml" Id="R359bb4fddf0a4114" /><Relationship Type="http://schemas.openxmlformats.org/officeDocument/2006/relationships/slide" Target="/ppt/slides/slide6.xml" Id="R1380675401c741ef" /><Relationship Type="http://schemas.openxmlformats.org/officeDocument/2006/relationships/slide" Target="/ppt/slides/slide7.xml" Id="Reaffc1694da6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b573d9d48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1318b4c7543be" /><Relationship Type="http://schemas.openxmlformats.org/officeDocument/2006/relationships/theme" Target="/ppt/slideMasters/theme/theme1.xml" Id="R633e2918671941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1318b4c75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c97435bbe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628d41b6142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ecc42a03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5e758406f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8c38cc25a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a05adc49448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daf9b747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FODNEBØ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FODNEBØ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286 400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1 429 974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9 353 447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10 455 370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KRISTIN BAUER-NILSEN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HEGGEN YSTAAS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Øvregata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tom.ystaas@haugnett.no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FODNEBØ INVEST AS</a:t>
            </a:r>
          </a:p>
        </p:txBody>
      </p:sp>
    </p:spTree>
  </p:cSld>
  <p:clrMapOvr>
    <a:masterClrMapping xmlns:a="http://schemas.openxmlformats.org/drawingml/2006/main"/>
  </p:clrMapOvr>
</p:sld>
</file>