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95668a4e0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7cb93d1ef4000"/>
  </p:sldMasterIdLst>
  <p:sldIdLst>
    <p:sldId xmlns:r="http://schemas.openxmlformats.org/officeDocument/2006/relationships" id="256" r:id="R7ce7349ddb614c7f"/>
    <p:sldId xmlns:r="http://schemas.openxmlformats.org/officeDocument/2006/relationships" id="257" r:id="R3491059272c9429a"/>
    <p:sldId xmlns:r="http://schemas.openxmlformats.org/officeDocument/2006/relationships" id="258" r:id="R7c8c7ec34fbf4c47"/>
    <p:sldId xmlns:r="http://schemas.openxmlformats.org/officeDocument/2006/relationships" id="259" r:id="R0380f7b7de174f00"/>
    <p:sldId xmlns:r="http://schemas.openxmlformats.org/officeDocument/2006/relationships" id="260" r:id="Rd0647616482c48dc"/>
    <p:sldId xmlns:r="http://schemas.openxmlformats.org/officeDocument/2006/relationships" id="261" r:id="R09bff4b6030c4ae5"/>
    <p:sldId xmlns:r="http://schemas.openxmlformats.org/officeDocument/2006/relationships" id="262" r:id="R3d79931e254a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7cb93d1ef4000" /><Relationship Type="http://schemas.openxmlformats.org/officeDocument/2006/relationships/slide" Target="/ppt/slides/slide1.xml" Id="R7ce7349ddb614c7f" /><Relationship Type="http://schemas.openxmlformats.org/officeDocument/2006/relationships/slide" Target="/ppt/slides/slide2.xml" Id="R3491059272c9429a" /><Relationship Type="http://schemas.openxmlformats.org/officeDocument/2006/relationships/slide" Target="/ppt/slides/slide3.xml" Id="R7c8c7ec34fbf4c47" /><Relationship Type="http://schemas.openxmlformats.org/officeDocument/2006/relationships/slide" Target="/ppt/slides/slide4.xml" Id="R0380f7b7de174f00" /><Relationship Type="http://schemas.openxmlformats.org/officeDocument/2006/relationships/slide" Target="/ppt/slides/slide5.xml" Id="Rd0647616482c48dc" /><Relationship Type="http://schemas.openxmlformats.org/officeDocument/2006/relationships/slide" Target="/ppt/slides/slide6.xml" Id="R09bff4b6030c4ae5" /><Relationship Type="http://schemas.openxmlformats.org/officeDocument/2006/relationships/slide" Target="/ppt/slides/slide7.xml" Id="R3d79931e254a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27aee7b9f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ef8ece934deb" /><Relationship Type="http://schemas.openxmlformats.org/officeDocument/2006/relationships/theme" Target="/ppt/slideMasters/theme/theme1.xml" Id="R2c4e6b3c7a7f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fef8ece93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f6b08ad0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aa665d00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41729e083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78a67888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3c60832b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5459d302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a5efe819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LIBERATI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LIBERATI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7 393 366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8 905 629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KORSGÅRDEN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Pershaugvegen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kjell.korsgaarden@gmail.com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LIBERATI AS</a:t>
            </a:r>
          </a:p>
        </p:txBody>
      </p:sp>
    </p:spTree>
  </p:cSld>
  <p:clrMapOvr>
    <a:masterClrMapping xmlns:a="http://schemas.openxmlformats.org/drawingml/2006/main"/>
  </p:clrMapOvr>
</p:sld>
</file>