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bc3c25c475f4fc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41a8871a12247fe"/>
  </p:sldMasterIdLst>
  <p:sldIdLst>
    <p:sldId xmlns:r="http://schemas.openxmlformats.org/officeDocument/2006/relationships" id="256" r:id="R3ebabf7370eb4136"/>
    <p:sldId xmlns:r="http://schemas.openxmlformats.org/officeDocument/2006/relationships" id="257" r:id="R368a4323b8f3419b"/>
    <p:sldId xmlns:r="http://schemas.openxmlformats.org/officeDocument/2006/relationships" id="258" r:id="Rf5ba6339b4ad459d"/>
    <p:sldId xmlns:r="http://schemas.openxmlformats.org/officeDocument/2006/relationships" id="259" r:id="R06b7d97f71f44af9"/>
    <p:sldId xmlns:r="http://schemas.openxmlformats.org/officeDocument/2006/relationships" id="260" r:id="R274fbe08d0174d9c"/>
    <p:sldId xmlns:r="http://schemas.openxmlformats.org/officeDocument/2006/relationships" id="261" r:id="R795c07e97353416b"/>
    <p:sldId xmlns:r="http://schemas.openxmlformats.org/officeDocument/2006/relationships" id="262" r:id="R2142a8ca7ccf4da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1a8871a12247fe" /><Relationship Type="http://schemas.openxmlformats.org/officeDocument/2006/relationships/slide" Target="/ppt/slides/slide1.xml" Id="R3ebabf7370eb4136" /><Relationship Type="http://schemas.openxmlformats.org/officeDocument/2006/relationships/slide" Target="/ppt/slides/slide2.xml" Id="R368a4323b8f3419b" /><Relationship Type="http://schemas.openxmlformats.org/officeDocument/2006/relationships/slide" Target="/ppt/slides/slide3.xml" Id="Rf5ba6339b4ad459d" /><Relationship Type="http://schemas.openxmlformats.org/officeDocument/2006/relationships/slide" Target="/ppt/slides/slide4.xml" Id="R06b7d97f71f44af9" /><Relationship Type="http://schemas.openxmlformats.org/officeDocument/2006/relationships/slide" Target="/ppt/slides/slide5.xml" Id="R274fbe08d0174d9c" /><Relationship Type="http://schemas.openxmlformats.org/officeDocument/2006/relationships/slide" Target="/ppt/slides/slide6.xml" Id="R795c07e97353416b" /><Relationship Type="http://schemas.openxmlformats.org/officeDocument/2006/relationships/slide" Target="/ppt/slides/slide7.xml" Id="R2142a8ca7ccf4da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9527249a69472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1d277792cb4064" /><Relationship Type="http://schemas.openxmlformats.org/officeDocument/2006/relationships/theme" Target="/ppt/slideMasters/theme/theme1.xml" Id="Rf3d83bcae1c14f9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01d277792cb406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1af81fd7d1473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1ee65ee576487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4e9dc091204ec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78eb7e59c24bd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0175c5327b44b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9b164e5d4f47e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daf2fa5aa54b1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HØIE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HØIE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HØIE AS ble etablert [år] og holder til i Nesbru.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HØIE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HØIE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HØIE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−79 063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−11 495 370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135 161 316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150 048 489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HØIE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HØIE KRISTIAN AMERASINGHE  –  90,0 %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HØIE KRISTIAN AMERASINGHE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HØIE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Elveveien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1394 Nesbru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99 76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989 249 738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HØIE AS</a:t>
            </a:r>
          </a:p>
        </p:txBody>
      </p:sp>
    </p:spTree>
  </p:cSld>
  <p:clrMapOvr>
    <a:masterClrMapping xmlns:a="http://schemas.openxmlformats.org/drawingml/2006/main"/>
  </p:clrMapOvr>
</p:sld>
</file>