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a0f504ba0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7397637284f1a"/>
  </p:sldMasterIdLst>
  <p:sldIdLst>
    <p:sldId xmlns:r="http://schemas.openxmlformats.org/officeDocument/2006/relationships" id="256" r:id="R896eb44e7120409b"/>
    <p:sldId xmlns:r="http://schemas.openxmlformats.org/officeDocument/2006/relationships" id="257" r:id="R9e44c546456a4426"/>
    <p:sldId xmlns:r="http://schemas.openxmlformats.org/officeDocument/2006/relationships" id="258" r:id="R84041a9c60094594"/>
    <p:sldId xmlns:r="http://schemas.openxmlformats.org/officeDocument/2006/relationships" id="259" r:id="R82dd7ddb790b4ce8"/>
    <p:sldId xmlns:r="http://schemas.openxmlformats.org/officeDocument/2006/relationships" id="260" r:id="R964e408e8f294a21"/>
    <p:sldId xmlns:r="http://schemas.openxmlformats.org/officeDocument/2006/relationships" id="261" r:id="Rfb435d45c53d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397637284f1a" /><Relationship Type="http://schemas.openxmlformats.org/officeDocument/2006/relationships/slide" Target="/ppt/slides/slide1.xml" Id="R896eb44e7120409b" /><Relationship Type="http://schemas.openxmlformats.org/officeDocument/2006/relationships/slide" Target="/ppt/slides/slide2.xml" Id="R9e44c546456a4426" /><Relationship Type="http://schemas.openxmlformats.org/officeDocument/2006/relationships/slide" Target="/ppt/slides/slide3.xml" Id="R84041a9c60094594" /><Relationship Type="http://schemas.openxmlformats.org/officeDocument/2006/relationships/slide" Target="/ppt/slides/slide4.xml" Id="R82dd7ddb790b4ce8" /><Relationship Type="http://schemas.openxmlformats.org/officeDocument/2006/relationships/slide" Target="/ppt/slides/slide5.xml" Id="R964e408e8f294a21" /><Relationship Type="http://schemas.openxmlformats.org/officeDocument/2006/relationships/slide" Target="/ppt/slides/slide6.xml" Id="Rfb435d45c53d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72dcea1e2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c52f1003448be" /><Relationship Type="http://schemas.openxmlformats.org/officeDocument/2006/relationships/theme" Target="/ppt/slideMasters/theme/theme1.xml" Id="R9b9160c234b6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c52f10034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49c6051b5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10dd67da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2f78f1e6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e7844d1e6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9b710dd3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a896cc6bc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