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3a1676d78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7516828e6444a"/>
  </p:sldMasterIdLst>
  <p:sldIdLst>
    <p:sldId xmlns:r="http://schemas.openxmlformats.org/officeDocument/2006/relationships" id="256" r:id="R3b739c1db8ce4dc0"/>
    <p:sldId xmlns:r="http://schemas.openxmlformats.org/officeDocument/2006/relationships" id="257" r:id="R85120064918e4074"/>
    <p:sldId xmlns:r="http://schemas.openxmlformats.org/officeDocument/2006/relationships" id="258" r:id="R9a4755d3a3094ab6"/>
    <p:sldId xmlns:r="http://schemas.openxmlformats.org/officeDocument/2006/relationships" id="259" r:id="R6c09f4134c3848d5"/>
    <p:sldId xmlns:r="http://schemas.openxmlformats.org/officeDocument/2006/relationships" id="260" r:id="Rb10667c440234788"/>
    <p:sldId xmlns:r="http://schemas.openxmlformats.org/officeDocument/2006/relationships" id="261" r:id="Rd7d755c9d8ca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7516828e6444a" /><Relationship Type="http://schemas.openxmlformats.org/officeDocument/2006/relationships/slide" Target="/ppt/slides/slide1.xml" Id="R3b739c1db8ce4dc0" /><Relationship Type="http://schemas.openxmlformats.org/officeDocument/2006/relationships/slide" Target="/ppt/slides/slide2.xml" Id="R85120064918e4074" /><Relationship Type="http://schemas.openxmlformats.org/officeDocument/2006/relationships/slide" Target="/ppt/slides/slide3.xml" Id="R9a4755d3a3094ab6" /><Relationship Type="http://schemas.openxmlformats.org/officeDocument/2006/relationships/slide" Target="/ppt/slides/slide4.xml" Id="R6c09f4134c3848d5" /><Relationship Type="http://schemas.openxmlformats.org/officeDocument/2006/relationships/slide" Target="/ppt/slides/slide5.xml" Id="Rb10667c440234788" /><Relationship Type="http://schemas.openxmlformats.org/officeDocument/2006/relationships/slide" Target="/ppt/slides/slide6.xml" Id="Rd7d755c9d8ca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8cc169752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0273d34e42f4" /><Relationship Type="http://schemas.openxmlformats.org/officeDocument/2006/relationships/theme" Target="/ppt/slideMasters/theme/theme1.xml" Id="R4d9892896a9f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b0273d34e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0547daf2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bb7b64ab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a02dc0eb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7683e57a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dce2f067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22bb6801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