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cf07b10f1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26ba0071e4143"/>
  </p:sldMasterIdLst>
  <p:sldIdLst>
    <p:sldId xmlns:r="http://schemas.openxmlformats.org/officeDocument/2006/relationships" id="256" r:id="Re66d77b213bf4633"/>
    <p:sldId xmlns:r="http://schemas.openxmlformats.org/officeDocument/2006/relationships" id="257" r:id="Rb0c8b06e71e042e7"/>
    <p:sldId xmlns:r="http://schemas.openxmlformats.org/officeDocument/2006/relationships" id="258" r:id="Re394dcd0bc344db2"/>
    <p:sldId xmlns:r="http://schemas.openxmlformats.org/officeDocument/2006/relationships" id="259" r:id="R41ccb85c14954751"/>
    <p:sldId xmlns:r="http://schemas.openxmlformats.org/officeDocument/2006/relationships" id="260" r:id="Rd51ddb7981144d3c"/>
    <p:sldId xmlns:r="http://schemas.openxmlformats.org/officeDocument/2006/relationships" id="261" r:id="Rc4b309f73aa54495"/>
    <p:sldId xmlns:r="http://schemas.openxmlformats.org/officeDocument/2006/relationships" id="262" r:id="Ra04185d5f48c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26ba0071e4143" /><Relationship Type="http://schemas.openxmlformats.org/officeDocument/2006/relationships/slide" Target="/ppt/slides/slide1.xml" Id="Re66d77b213bf4633" /><Relationship Type="http://schemas.openxmlformats.org/officeDocument/2006/relationships/slide" Target="/ppt/slides/slide2.xml" Id="Rb0c8b06e71e042e7" /><Relationship Type="http://schemas.openxmlformats.org/officeDocument/2006/relationships/slide" Target="/ppt/slides/slide3.xml" Id="Re394dcd0bc344db2" /><Relationship Type="http://schemas.openxmlformats.org/officeDocument/2006/relationships/slide" Target="/ppt/slides/slide4.xml" Id="R41ccb85c14954751" /><Relationship Type="http://schemas.openxmlformats.org/officeDocument/2006/relationships/slide" Target="/ppt/slides/slide5.xml" Id="Rd51ddb7981144d3c" /><Relationship Type="http://schemas.openxmlformats.org/officeDocument/2006/relationships/slide" Target="/ppt/slides/slide6.xml" Id="Rc4b309f73aa54495" /><Relationship Type="http://schemas.openxmlformats.org/officeDocument/2006/relationships/slide" Target="/ppt/slides/slide7.xml" Id="Ra04185d5f48c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859faeab5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aaa4c8e5c493f" /><Relationship Type="http://schemas.openxmlformats.org/officeDocument/2006/relationships/theme" Target="/ppt/slideMasters/theme/theme1.xml" Id="Rfb119a8646b3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aaa4c8e5c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e03331bf2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8badc25ba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0802b39d5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ea8b05596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9b585aa38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6cdfedb1c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7421aa2dd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