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17186d854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dd8e2b81143ca"/>
  </p:sldMasterIdLst>
  <p:sldIdLst>
    <p:sldId xmlns:r="http://schemas.openxmlformats.org/officeDocument/2006/relationships" id="256" r:id="Rf724e71282e3484c"/>
    <p:sldId xmlns:r="http://schemas.openxmlformats.org/officeDocument/2006/relationships" id="257" r:id="R17c0c9e91f6b4d5f"/>
    <p:sldId xmlns:r="http://schemas.openxmlformats.org/officeDocument/2006/relationships" id="258" r:id="Rf4251e276ebe47aa"/>
    <p:sldId xmlns:r="http://schemas.openxmlformats.org/officeDocument/2006/relationships" id="259" r:id="R4ef1d9a5b8e347b8"/>
    <p:sldId xmlns:r="http://schemas.openxmlformats.org/officeDocument/2006/relationships" id="260" r:id="R1e19354d3d804efe"/>
    <p:sldId xmlns:r="http://schemas.openxmlformats.org/officeDocument/2006/relationships" id="261" r:id="Rffe3122cbb5e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dd8e2b81143ca" /><Relationship Type="http://schemas.openxmlformats.org/officeDocument/2006/relationships/slide" Target="/ppt/slides/slide1.xml" Id="Rf724e71282e3484c" /><Relationship Type="http://schemas.openxmlformats.org/officeDocument/2006/relationships/slide" Target="/ppt/slides/slide2.xml" Id="R17c0c9e91f6b4d5f" /><Relationship Type="http://schemas.openxmlformats.org/officeDocument/2006/relationships/slide" Target="/ppt/slides/slide3.xml" Id="Rf4251e276ebe47aa" /><Relationship Type="http://schemas.openxmlformats.org/officeDocument/2006/relationships/slide" Target="/ppt/slides/slide4.xml" Id="R4ef1d9a5b8e347b8" /><Relationship Type="http://schemas.openxmlformats.org/officeDocument/2006/relationships/slide" Target="/ppt/slides/slide5.xml" Id="R1e19354d3d804efe" /><Relationship Type="http://schemas.openxmlformats.org/officeDocument/2006/relationships/slide" Target="/ppt/slides/slide6.xml" Id="Rffe3122cbb5e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c573b0319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3a15b4a84542" /><Relationship Type="http://schemas.openxmlformats.org/officeDocument/2006/relationships/theme" Target="/ppt/slideMasters/theme/theme1.xml" Id="Rcd21dd9b2b09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d3a15b4a8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bdb2b6399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f54a3a39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918bcb2e9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807a7051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016508bd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2ffefd17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