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defcd049e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b7180d88349a2"/>
  </p:sldMasterIdLst>
  <p:sldIdLst>
    <p:sldId xmlns:r="http://schemas.openxmlformats.org/officeDocument/2006/relationships" id="256" r:id="Re66d41b9471b4d16"/>
    <p:sldId xmlns:r="http://schemas.openxmlformats.org/officeDocument/2006/relationships" id="257" r:id="Rad76a82d4b574dd5"/>
    <p:sldId xmlns:r="http://schemas.openxmlformats.org/officeDocument/2006/relationships" id="258" r:id="R357f4f0a770c425f"/>
    <p:sldId xmlns:r="http://schemas.openxmlformats.org/officeDocument/2006/relationships" id="259" r:id="R38e8aaf4ac1f4043"/>
    <p:sldId xmlns:r="http://schemas.openxmlformats.org/officeDocument/2006/relationships" id="260" r:id="R5c04348ba11c4fcb"/>
    <p:sldId xmlns:r="http://schemas.openxmlformats.org/officeDocument/2006/relationships" id="261" r:id="R80676bd58aa148f4"/>
    <p:sldId xmlns:r="http://schemas.openxmlformats.org/officeDocument/2006/relationships" id="262" r:id="R179034f0505e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b7180d88349a2" /><Relationship Type="http://schemas.openxmlformats.org/officeDocument/2006/relationships/slide" Target="/ppt/slides/slide1.xml" Id="Re66d41b9471b4d16" /><Relationship Type="http://schemas.openxmlformats.org/officeDocument/2006/relationships/slide" Target="/ppt/slides/slide2.xml" Id="Rad76a82d4b574dd5" /><Relationship Type="http://schemas.openxmlformats.org/officeDocument/2006/relationships/slide" Target="/ppt/slides/slide3.xml" Id="R357f4f0a770c425f" /><Relationship Type="http://schemas.openxmlformats.org/officeDocument/2006/relationships/slide" Target="/ppt/slides/slide4.xml" Id="R38e8aaf4ac1f4043" /><Relationship Type="http://schemas.openxmlformats.org/officeDocument/2006/relationships/slide" Target="/ppt/slides/slide5.xml" Id="R5c04348ba11c4fcb" /><Relationship Type="http://schemas.openxmlformats.org/officeDocument/2006/relationships/slide" Target="/ppt/slides/slide6.xml" Id="R80676bd58aa148f4" /><Relationship Type="http://schemas.openxmlformats.org/officeDocument/2006/relationships/slide" Target="/ppt/slides/slide7.xml" Id="R179034f0505e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150d2aeb3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4fe36f9b42e4" /><Relationship Type="http://schemas.openxmlformats.org/officeDocument/2006/relationships/theme" Target="/ppt/slideMasters/theme/theme1.xml" Id="R8f4bdd62090c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14fe36f9b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65ded42f9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213dcd031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3b319d7d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4cf4696fc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51b2c947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255f704cb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92b7c934d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