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6db587bd324f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4181639c214921"/>
  </p:sldMasterIdLst>
  <p:sldIdLst>
    <p:sldId xmlns:r="http://schemas.openxmlformats.org/officeDocument/2006/relationships" id="256" r:id="R3fd49438d7b24a9a"/>
    <p:sldId xmlns:r="http://schemas.openxmlformats.org/officeDocument/2006/relationships" id="257" r:id="R58e041cf195c4880"/>
    <p:sldId xmlns:r="http://schemas.openxmlformats.org/officeDocument/2006/relationships" id="258" r:id="R5a586b85e2aa433f"/>
    <p:sldId xmlns:r="http://schemas.openxmlformats.org/officeDocument/2006/relationships" id="259" r:id="R85cdf45af0c04695"/>
    <p:sldId xmlns:r="http://schemas.openxmlformats.org/officeDocument/2006/relationships" id="260" r:id="R504daf789bfc41ca"/>
    <p:sldId xmlns:r="http://schemas.openxmlformats.org/officeDocument/2006/relationships" id="261" r:id="Rd5134e1f3be5496f"/>
    <p:sldId xmlns:r="http://schemas.openxmlformats.org/officeDocument/2006/relationships" id="262" r:id="R0e635f5608ff46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4181639c214921" /><Relationship Type="http://schemas.openxmlformats.org/officeDocument/2006/relationships/slide" Target="/ppt/slides/slide1.xml" Id="R3fd49438d7b24a9a" /><Relationship Type="http://schemas.openxmlformats.org/officeDocument/2006/relationships/slide" Target="/ppt/slides/slide2.xml" Id="R58e041cf195c4880" /><Relationship Type="http://schemas.openxmlformats.org/officeDocument/2006/relationships/slide" Target="/ppt/slides/slide3.xml" Id="R5a586b85e2aa433f" /><Relationship Type="http://schemas.openxmlformats.org/officeDocument/2006/relationships/slide" Target="/ppt/slides/slide4.xml" Id="R85cdf45af0c04695" /><Relationship Type="http://schemas.openxmlformats.org/officeDocument/2006/relationships/slide" Target="/ppt/slides/slide5.xml" Id="R504daf789bfc41ca" /><Relationship Type="http://schemas.openxmlformats.org/officeDocument/2006/relationships/slide" Target="/ppt/slides/slide6.xml" Id="Rd5134e1f3be5496f" /><Relationship Type="http://schemas.openxmlformats.org/officeDocument/2006/relationships/slide" Target="/ppt/slides/slide7.xml" Id="R0e635f5608ff46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41608699cc4a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5e5a589364aa7" /><Relationship Type="http://schemas.openxmlformats.org/officeDocument/2006/relationships/theme" Target="/ppt/slideMasters/theme/theme1.xml" Id="R90e9703be57b4d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35e5a589364a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c735da08248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2ac73cde34f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aaf6749844b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2a585601246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262dd74f44b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0dc1dcae949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d534d24944c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VILMO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VILMO INVEST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−1 483 609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16 356 384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43 867 311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56 794 871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VILHELMSHAUGEN MORTEN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Østhellinga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3413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989 249 959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VILMO INVEST AS</a:t>
            </a:r>
          </a:p>
        </p:txBody>
      </p:sp>
    </p:spTree>
  </p:cSld>
  <p:clrMapOvr>
    <a:masterClrMapping xmlns:a="http://schemas.openxmlformats.org/drawingml/2006/main"/>
  </p:clrMapOvr>
</p:sld>
</file>