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0a19554bf6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3ec9a54b3b48d3"/>
  </p:sldMasterIdLst>
  <p:sldIdLst>
    <p:sldId xmlns:r="http://schemas.openxmlformats.org/officeDocument/2006/relationships" id="256" r:id="R4f4d0e1305ea49df"/>
    <p:sldId xmlns:r="http://schemas.openxmlformats.org/officeDocument/2006/relationships" id="257" r:id="R7e9a54586ac84d20"/>
    <p:sldId xmlns:r="http://schemas.openxmlformats.org/officeDocument/2006/relationships" id="258" r:id="Rad42cce0db8a4b29"/>
    <p:sldId xmlns:r="http://schemas.openxmlformats.org/officeDocument/2006/relationships" id="259" r:id="R123a7921499a4b24"/>
    <p:sldId xmlns:r="http://schemas.openxmlformats.org/officeDocument/2006/relationships" id="260" r:id="R144dbf68dab34071"/>
    <p:sldId xmlns:r="http://schemas.openxmlformats.org/officeDocument/2006/relationships" id="261" r:id="R99e2953e06e74153"/>
    <p:sldId xmlns:r="http://schemas.openxmlformats.org/officeDocument/2006/relationships" id="262" r:id="Rb48abc34e78944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ec9a54b3b48d3" /><Relationship Type="http://schemas.openxmlformats.org/officeDocument/2006/relationships/slide" Target="/ppt/slides/slide1.xml" Id="R4f4d0e1305ea49df" /><Relationship Type="http://schemas.openxmlformats.org/officeDocument/2006/relationships/slide" Target="/ppt/slides/slide2.xml" Id="R7e9a54586ac84d20" /><Relationship Type="http://schemas.openxmlformats.org/officeDocument/2006/relationships/slide" Target="/ppt/slides/slide3.xml" Id="Rad42cce0db8a4b29" /><Relationship Type="http://schemas.openxmlformats.org/officeDocument/2006/relationships/slide" Target="/ppt/slides/slide4.xml" Id="R123a7921499a4b24" /><Relationship Type="http://schemas.openxmlformats.org/officeDocument/2006/relationships/slide" Target="/ppt/slides/slide5.xml" Id="R144dbf68dab34071" /><Relationship Type="http://schemas.openxmlformats.org/officeDocument/2006/relationships/slide" Target="/ppt/slides/slide6.xml" Id="R99e2953e06e74153" /><Relationship Type="http://schemas.openxmlformats.org/officeDocument/2006/relationships/slide" Target="/ppt/slides/slide7.xml" Id="Rb48abc34e78944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0ec8b542c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70071907a482d" /><Relationship Type="http://schemas.openxmlformats.org/officeDocument/2006/relationships/theme" Target="/ppt/slideMasters/theme/theme1.xml" Id="R9cc68d9ea93e44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c70071907a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88496e04445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7f8141b5344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fcb6ddcd5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88735b358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640d94023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6089da1fa40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a38d1d24a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KATHENES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KATHENES HOLDING AS ble etablert [år] og holder til i Søfteland.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KARI KATHENES STØLE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5212 Søfteland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