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d50654ffbf47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5cd1baa9cf4182"/>
  </p:sldMasterIdLst>
  <p:sldIdLst>
    <p:sldId xmlns:r="http://schemas.openxmlformats.org/officeDocument/2006/relationships" id="256" r:id="Rb0ce6af0c9dd4a98"/>
    <p:sldId xmlns:r="http://schemas.openxmlformats.org/officeDocument/2006/relationships" id="257" r:id="Re3e91091700b498a"/>
    <p:sldId xmlns:r="http://schemas.openxmlformats.org/officeDocument/2006/relationships" id="258" r:id="Rb8b73e30b2464d51"/>
    <p:sldId xmlns:r="http://schemas.openxmlformats.org/officeDocument/2006/relationships" id="259" r:id="R235ade13f6c34831"/>
    <p:sldId xmlns:r="http://schemas.openxmlformats.org/officeDocument/2006/relationships" id="260" r:id="R33dcf482634f43ec"/>
    <p:sldId xmlns:r="http://schemas.openxmlformats.org/officeDocument/2006/relationships" id="261" r:id="Rcd5dec12539c49a3"/>
    <p:sldId xmlns:r="http://schemas.openxmlformats.org/officeDocument/2006/relationships" id="262" r:id="Rfd042c8b3eb94a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5cd1baa9cf4182" /><Relationship Type="http://schemas.openxmlformats.org/officeDocument/2006/relationships/slide" Target="/ppt/slides/slide1.xml" Id="Rb0ce6af0c9dd4a98" /><Relationship Type="http://schemas.openxmlformats.org/officeDocument/2006/relationships/slide" Target="/ppt/slides/slide2.xml" Id="Re3e91091700b498a" /><Relationship Type="http://schemas.openxmlformats.org/officeDocument/2006/relationships/slide" Target="/ppt/slides/slide3.xml" Id="Rb8b73e30b2464d51" /><Relationship Type="http://schemas.openxmlformats.org/officeDocument/2006/relationships/slide" Target="/ppt/slides/slide4.xml" Id="R235ade13f6c34831" /><Relationship Type="http://schemas.openxmlformats.org/officeDocument/2006/relationships/slide" Target="/ppt/slides/slide5.xml" Id="R33dcf482634f43ec" /><Relationship Type="http://schemas.openxmlformats.org/officeDocument/2006/relationships/slide" Target="/ppt/slides/slide6.xml" Id="Rcd5dec12539c49a3" /><Relationship Type="http://schemas.openxmlformats.org/officeDocument/2006/relationships/slide" Target="/ppt/slides/slide7.xml" Id="Rfd042c8b3eb94a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8c468c1dfe4d1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72ceaea7c4074" /><Relationship Type="http://schemas.openxmlformats.org/officeDocument/2006/relationships/theme" Target="/ppt/slideMasters/theme/theme1.xml" Id="Rd4235dc38e7c4e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672ceaea7c40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e9803bd4044a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d8f5ee7e348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7dfc49db344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ffd70cadd42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cf177f59e45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018b56fcd4e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d9dfdc511f4b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KJELL M AASE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M AASE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8 312 286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25 172 223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25 493 881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MARTIN AASE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Olabakken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989 250 388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KJELL M AASE HOLDING AS</a:t>
            </a:r>
          </a:p>
        </p:txBody>
      </p:sp>
    </p:spTree>
  </p:cSld>
  <p:clrMapOvr>
    <a:masterClrMapping xmlns:a="http://schemas.openxmlformats.org/drawingml/2006/main"/>
  </p:clrMapOvr>
</p:sld>
</file>