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524050eba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29b64cae44549"/>
  </p:sldMasterIdLst>
  <p:sldIdLst>
    <p:sldId xmlns:r="http://schemas.openxmlformats.org/officeDocument/2006/relationships" id="256" r:id="R9b7ded767e2945f2"/>
    <p:sldId xmlns:r="http://schemas.openxmlformats.org/officeDocument/2006/relationships" id="257" r:id="R344c41f165704b69"/>
    <p:sldId xmlns:r="http://schemas.openxmlformats.org/officeDocument/2006/relationships" id="258" r:id="Rfbbedf631b694857"/>
    <p:sldId xmlns:r="http://schemas.openxmlformats.org/officeDocument/2006/relationships" id="259" r:id="Rfbdd1b7094e943f7"/>
    <p:sldId xmlns:r="http://schemas.openxmlformats.org/officeDocument/2006/relationships" id="260" r:id="R7da0ea6b17534f3b"/>
    <p:sldId xmlns:r="http://schemas.openxmlformats.org/officeDocument/2006/relationships" id="261" r:id="R810830bbc9a34b53"/>
    <p:sldId xmlns:r="http://schemas.openxmlformats.org/officeDocument/2006/relationships" id="262" r:id="R8859df97f1de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29b64cae44549" /><Relationship Type="http://schemas.openxmlformats.org/officeDocument/2006/relationships/slide" Target="/ppt/slides/slide1.xml" Id="R9b7ded767e2945f2" /><Relationship Type="http://schemas.openxmlformats.org/officeDocument/2006/relationships/slide" Target="/ppt/slides/slide2.xml" Id="R344c41f165704b69" /><Relationship Type="http://schemas.openxmlformats.org/officeDocument/2006/relationships/slide" Target="/ppt/slides/slide3.xml" Id="Rfbbedf631b694857" /><Relationship Type="http://schemas.openxmlformats.org/officeDocument/2006/relationships/slide" Target="/ppt/slides/slide4.xml" Id="Rfbdd1b7094e943f7" /><Relationship Type="http://schemas.openxmlformats.org/officeDocument/2006/relationships/slide" Target="/ppt/slides/slide5.xml" Id="R7da0ea6b17534f3b" /><Relationship Type="http://schemas.openxmlformats.org/officeDocument/2006/relationships/slide" Target="/ppt/slides/slide6.xml" Id="R810830bbc9a34b53" /><Relationship Type="http://schemas.openxmlformats.org/officeDocument/2006/relationships/slide" Target="/ppt/slides/slide7.xml" Id="R8859df97f1de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a84b8b356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de48838149a0" /><Relationship Type="http://schemas.openxmlformats.org/officeDocument/2006/relationships/theme" Target="/ppt/slideMasters/theme/theme1.xml" Id="Rd77e6f26fa47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9de488381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e11dfa102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16deebffd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f9b914ef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29f33135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2cdfc2f17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c34a811e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1c179213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