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4e803835074b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bf885c569c4435"/>
  </p:sldMasterIdLst>
  <p:sldIdLst>
    <p:sldId xmlns:r="http://schemas.openxmlformats.org/officeDocument/2006/relationships" id="256" r:id="Rdf186c9850bd44ae"/>
    <p:sldId xmlns:r="http://schemas.openxmlformats.org/officeDocument/2006/relationships" id="257" r:id="R1775d5c6e2e240ad"/>
    <p:sldId xmlns:r="http://schemas.openxmlformats.org/officeDocument/2006/relationships" id="258" r:id="Rc5fed2da56ba49da"/>
    <p:sldId xmlns:r="http://schemas.openxmlformats.org/officeDocument/2006/relationships" id="259" r:id="R36d48e58c88a422a"/>
    <p:sldId xmlns:r="http://schemas.openxmlformats.org/officeDocument/2006/relationships" id="260" r:id="Rbd337df75be844bd"/>
    <p:sldId xmlns:r="http://schemas.openxmlformats.org/officeDocument/2006/relationships" id="261" r:id="R8389e9ab41964d4c"/>
    <p:sldId xmlns:r="http://schemas.openxmlformats.org/officeDocument/2006/relationships" id="262" r:id="R4468d827451b48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bf885c569c4435" /><Relationship Type="http://schemas.openxmlformats.org/officeDocument/2006/relationships/slide" Target="/ppt/slides/slide1.xml" Id="Rdf186c9850bd44ae" /><Relationship Type="http://schemas.openxmlformats.org/officeDocument/2006/relationships/slide" Target="/ppt/slides/slide2.xml" Id="R1775d5c6e2e240ad" /><Relationship Type="http://schemas.openxmlformats.org/officeDocument/2006/relationships/slide" Target="/ppt/slides/slide3.xml" Id="Rc5fed2da56ba49da" /><Relationship Type="http://schemas.openxmlformats.org/officeDocument/2006/relationships/slide" Target="/ppt/slides/slide4.xml" Id="R36d48e58c88a422a" /><Relationship Type="http://schemas.openxmlformats.org/officeDocument/2006/relationships/slide" Target="/ppt/slides/slide5.xml" Id="Rbd337df75be844bd" /><Relationship Type="http://schemas.openxmlformats.org/officeDocument/2006/relationships/slide" Target="/ppt/slides/slide6.xml" Id="R8389e9ab41964d4c" /><Relationship Type="http://schemas.openxmlformats.org/officeDocument/2006/relationships/slide" Target="/ppt/slides/slide7.xml" Id="R4468d827451b48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cc7f8be5f74d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4421d2090416c" /><Relationship Type="http://schemas.openxmlformats.org/officeDocument/2006/relationships/theme" Target="/ppt/slideMasters/theme/theme1.xml" Id="R8c50378f221d4b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54421d209041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0b3ea33bc4f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5d9b4b95845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0fca4a9a94b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06a477a0144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4c81b46b2743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355bd37fc43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507ce0d054f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BIGAIO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BIGAIO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BIGAIO HOLDING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BIGAIO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BIGAIO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BIGAIO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−722 042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2 236 758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54 120 010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56 566 758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BIGAIO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BERQVAM  –  23,8 %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HELLAND BERQVAM  –  23,8 %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BERQVAM  –  23,8 %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KRISTINE HELLAND BERQVAM  –  11,5 %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GUTTORM BERQVAM  –  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KRISTINE HELLAND BERQVAM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BIGAIO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Falkensten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6809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989 251 821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BIGAIO HOLDING AS</a:t>
            </a:r>
          </a:p>
        </p:txBody>
      </p:sp>
    </p:spTree>
  </p:cSld>
  <p:clrMapOvr>
    <a:masterClrMapping xmlns:a="http://schemas.openxmlformats.org/drawingml/2006/main"/>
  </p:clrMapOvr>
</p:sld>
</file>