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2497b5bfff40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4e0c3d9cc1484e"/>
  </p:sldMasterIdLst>
  <p:sldIdLst>
    <p:sldId xmlns:r="http://schemas.openxmlformats.org/officeDocument/2006/relationships" id="256" r:id="Rcae052f912cb43a4"/>
    <p:sldId xmlns:r="http://schemas.openxmlformats.org/officeDocument/2006/relationships" id="257" r:id="Rffef352bc8cd42be"/>
    <p:sldId xmlns:r="http://schemas.openxmlformats.org/officeDocument/2006/relationships" id="258" r:id="Rb0a7a0b41fde47db"/>
    <p:sldId xmlns:r="http://schemas.openxmlformats.org/officeDocument/2006/relationships" id="259" r:id="R55258f1566e848ba"/>
    <p:sldId xmlns:r="http://schemas.openxmlformats.org/officeDocument/2006/relationships" id="260" r:id="R49fd8ce41d254b85"/>
    <p:sldId xmlns:r="http://schemas.openxmlformats.org/officeDocument/2006/relationships" id="261" r:id="Rcc1d5e48f74c40bb"/>
    <p:sldId xmlns:r="http://schemas.openxmlformats.org/officeDocument/2006/relationships" id="262" r:id="Rbd53baff480344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4e0c3d9cc1484e" /><Relationship Type="http://schemas.openxmlformats.org/officeDocument/2006/relationships/slide" Target="/ppt/slides/slide1.xml" Id="Rcae052f912cb43a4" /><Relationship Type="http://schemas.openxmlformats.org/officeDocument/2006/relationships/slide" Target="/ppt/slides/slide2.xml" Id="Rffef352bc8cd42be" /><Relationship Type="http://schemas.openxmlformats.org/officeDocument/2006/relationships/slide" Target="/ppt/slides/slide3.xml" Id="Rb0a7a0b41fde47db" /><Relationship Type="http://schemas.openxmlformats.org/officeDocument/2006/relationships/slide" Target="/ppt/slides/slide4.xml" Id="R55258f1566e848ba" /><Relationship Type="http://schemas.openxmlformats.org/officeDocument/2006/relationships/slide" Target="/ppt/slides/slide5.xml" Id="R49fd8ce41d254b85" /><Relationship Type="http://schemas.openxmlformats.org/officeDocument/2006/relationships/slide" Target="/ppt/slides/slide6.xml" Id="Rcc1d5e48f74c40bb" /><Relationship Type="http://schemas.openxmlformats.org/officeDocument/2006/relationships/slide" Target="/ppt/slides/slide7.xml" Id="Rbd53baff480344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6a35655c3742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9454d402548ac" /><Relationship Type="http://schemas.openxmlformats.org/officeDocument/2006/relationships/theme" Target="/ppt/slideMasters/theme/theme1.xml" Id="R4c59d11ee16644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b9454d402548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1efb4ff384e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d262ea9a740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0173908ee49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1e676d8db45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7bafad24044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36041921f43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0c7c145e94e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JENTOFT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−3 163 425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5 650 725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TOR MOGENS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Multicontrol AS, Kanalveien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27 71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