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1d280d73f442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347abebbe04bcc"/>
  </p:sldMasterIdLst>
  <p:sldIdLst>
    <p:sldId xmlns:r="http://schemas.openxmlformats.org/officeDocument/2006/relationships" id="256" r:id="R6e14aad64d864c3f"/>
    <p:sldId xmlns:r="http://schemas.openxmlformats.org/officeDocument/2006/relationships" id="257" r:id="R8988441c9ac04bff"/>
    <p:sldId xmlns:r="http://schemas.openxmlformats.org/officeDocument/2006/relationships" id="258" r:id="R2e9aae6bd9aa4cf0"/>
    <p:sldId xmlns:r="http://schemas.openxmlformats.org/officeDocument/2006/relationships" id="259" r:id="Ra8238f955d734519"/>
    <p:sldId xmlns:r="http://schemas.openxmlformats.org/officeDocument/2006/relationships" id="260" r:id="R79802fc08e994f35"/>
    <p:sldId xmlns:r="http://schemas.openxmlformats.org/officeDocument/2006/relationships" id="261" r:id="R4ed3fa44025f41e7"/>
    <p:sldId xmlns:r="http://schemas.openxmlformats.org/officeDocument/2006/relationships" id="262" r:id="R559cb28aef474c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347abebbe04bcc" /><Relationship Type="http://schemas.openxmlformats.org/officeDocument/2006/relationships/slide" Target="/ppt/slides/slide1.xml" Id="R6e14aad64d864c3f" /><Relationship Type="http://schemas.openxmlformats.org/officeDocument/2006/relationships/slide" Target="/ppt/slides/slide2.xml" Id="R8988441c9ac04bff" /><Relationship Type="http://schemas.openxmlformats.org/officeDocument/2006/relationships/slide" Target="/ppt/slides/slide3.xml" Id="R2e9aae6bd9aa4cf0" /><Relationship Type="http://schemas.openxmlformats.org/officeDocument/2006/relationships/slide" Target="/ppt/slides/slide4.xml" Id="Ra8238f955d734519" /><Relationship Type="http://schemas.openxmlformats.org/officeDocument/2006/relationships/slide" Target="/ppt/slides/slide5.xml" Id="R79802fc08e994f35" /><Relationship Type="http://schemas.openxmlformats.org/officeDocument/2006/relationships/slide" Target="/ppt/slides/slide6.xml" Id="R4ed3fa44025f41e7" /><Relationship Type="http://schemas.openxmlformats.org/officeDocument/2006/relationships/slide" Target="/ppt/slides/slide7.xml" Id="R559cb28aef474c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21034cc474e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e4ce088fb4a79" /><Relationship Type="http://schemas.openxmlformats.org/officeDocument/2006/relationships/theme" Target="/ppt/slideMasters/theme/theme1.xml" Id="Rd987a2a3b1574b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ce4ce088fb4a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940f7cd664b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dc1afcfda48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d7ef1146d42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1579026184a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cefadefef49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69e90f83440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17febd7724a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1 098 440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14 037 571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19 840 420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AMUNDSEN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LKG INVESTMENTS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 AMUNDSEN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KØLNER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HELENA AMUNDSEN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AMUNDSEN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989 252 836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 INVEST AS</a:t>
            </a:r>
          </a:p>
        </p:txBody>
      </p:sp>
    </p:spTree>
  </p:cSld>
  <p:clrMapOvr>
    <a:masterClrMapping xmlns:a="http://schemas.openxmlformats.org/drawingml/2006/main"/>
  </p:clrMapOvr>
</p:sld>
</file>