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dc2400178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509d948b04821"/>
  </p:sldMasterIdLst>
  <p:sldIdLst>
    <p:sldId xmlns:r="http://schemas.openxmlformats.org/officeDocument/2006/relationships" id="256" r:id="Rd973ee9321bb471b"/>
    <p:sldId xmlns:r="http://schemas.openxmlformats.org/officeDocument/2006/relationships" id="257" r:id="R81bb040dfe174316"/>
    <p:sldId xmlns:r="http://schemas.openxmlformats.org/officeDocument/2006/relationships" id="258" r:id="Rb516509cb0ac4edb"/>
    <p:sldId xmlns:r="http://schemas.openxmlformats.org/officeDocument/2006/relationships" id="259" r:id="Rbabf49f27b2341a6"/>
    <p:sldId xmlns:r="http://schemas.openxmlformats.org/officeDocument/2006/relationships" id="260" r:id="R687bd6ca9ea149e2"/>
    <p:sldId xmlns:r="http://schemas.openxmlformats.org/officeDocument/2006/relationships" id="261" r:id="R6c00fa8ece17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509d948b04821" /><Relationship Type="http://schemas.openxmlformats.org/officeDocument/2006/relationships/slide" Target="/ppt/slides/slide1.xml" Id="Rd973ee9321bb471b" /><Relationship Type="http://schemas.openxmlformats.org/officeDocument/2006/relationships/slide" Target="/ppt/slides/slide2.xml" Id="R81bb040dfe174316" /><Relationship Type="http://schemas.openxmlformats.org/officeDocument/2006/relationships/slide" Target="/ppt/slides/slide3.xml" Id="Rb516509cb0ac4edb" /><Relationship Type="http://schemas.openxmlformats.org/officeDocument/2006/relationships/slide" Target="/ppt/slides/slide4.xml" Id="Rbabf49f27b2341a6" /><Relationship Type="http://schemas.openxmlformats.org/officeDocument/2006/relationships/slide" Target="/ppt/slides/slide5.xml" Id="R687bd6ca9ea149e2" /><Relationship Type="http://schemas.openxmlformats.org/officeDocument/2006/relationships/slide" Target="/ppt/slides/slide6.xml" Id="R6c00fa8ece17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fa80e2feb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79dd24ab4605" /><Relationship Type="http://schemas.openxmlformats.org/officeDocument/2006/relationships/theme" Target="/ppt/slideMasters/theme/theme1.xml" Id="Rb573999efceb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979dd24ab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e0528131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8a10938d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3203e2d7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adcaaea743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20e70e1b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60f31dea0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AIRPORT RETAIL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AIRPORT RETAIL GROUP AS</a:t>
            </a:r>
          </a:p>
        </p:txBody>
      </p:sp>
    </p:spTree>
  </p:cSld>
  <p:clrMapOvr>
    <a:masterClrMapping xmlns:a="http://schemas.openxmlformats.org/drawingml/2006/main"/>
  </p:clrMapOvr>
</p:sld>
</file>