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3208e6374ab4a6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4c9e51ee05c448a"/>
  </p:sldMasterIdLst>
  <p:sldIdLst>
    <p:sldId xmlns:r="http://schemas.openxmlformats.org/officeDocument/2006/relationships" id="256" r:id="R57b9644fcf4d4f64"/>
    <p:sldId xmlns:r="http://schemas.openxmlformats.org/officeDocument/2006/relationships" id="257" r:id="Rb7af5d94b8ba4bb6"/>
    <p:sldId xmlns:r="http://schemas.openxmlformats.org/officeDocument/2006/relationships" id="258" r:id="R6d9270fe17084f81"/>
    <p:sldId xmlns:r="http://schemas.openxmlformats.org/officeDocument/2006/relationships" id="259" r:id="Rb65dbd86fcb54ca3"/>
    <p:sldId xmlns:r="http://schemas.openxmlformats.org/officeDocument/2006/relationships" id="260" r:id="Re878d4079abb4460"/>
    <p:sldId xmlns:r="http://schemas.openxmlformats.org/officeDocument/2006/relationships" id="261" r:id="Ra4ef85a2fb1840f0"/>
    <p:sldId xmlns:r="http://schemas.openxmlformats.org/officeDocument/2006/relationships" id="262" r:id="R73d13119467f44a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4c9e51ee05c448a" /><Relationship Type="http://schemas.openxmlformats.org/officeDocument/2006/relationships/slide" Target="/ppt/slides/slide1.xml" Id="R57b9644fcf4d4f64" /><Relationship Type="http://schemas.openxmlformats.org/officeDocument/2006/relationships/slide" Target="/ppt/slides/slide2.xml" Id="Rb7af5d94b8ba4bb6" /><Relationship Type="http://schemas.openxmlformats.org/officeDocument/2006/relationships/slide" Target="/ppt/slides/slide3.xml" Id="R6d9270fe17084f81" /><Relationship Type="http://schemas.openxmlformats.org/officeDocument/2006/relationships/slide" Target="/ppt/slides/slide4.xml" Id="Rb65dbd86fcb54ca3" /><Relationship Type="http://schemas.openxmlformats.org/officeDocument/2006/relationships/slide" Target="/ppt/slides/slide5.xml" Id="Re878d4079abb4460" /><Relationship Type="http://schemas.openxmlformats.org/officeDocument/2006/relationships/slide" Target="/ppt/slides/slide6.xml" Id="Ra4ef85a2fb1840f0" /><Relationship Type="http://schemas.openxmlformats.org/officeDocument/2006/relationships/slide" Target="/ppt/slides/slide7.xml" Id="R73d13119467f44a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a8b98d446ad490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6c2850e33c4a18" /><Relationship Type="http://schemas.openxmlformats.org/officeDocument/2006/relationships/theme" Target="/ppt/slideMasters/theme/theme1.xml" Id="R98a310293d254e0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76c2850e33c4a1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aa8748379849f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68278c55aa4b7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4012e7deff47a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38c1d85ca44b3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40bafd888241f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2c6a24994e463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5fcab239b140c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AIRPORT RETAIL GROUP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AIRPORT RETAIL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AIRPORT RETAIL GROUP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AIRPORT RETAIL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AIRPORT RETAIL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AIRPORT RETAIL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468 499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−6 089 661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15 527 055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89 116 397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341 824 152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AIRPORT RETAIL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JOTUNFJELL PARTNERS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AIRPORT RETAIL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Fridtjof Nansens plass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989 254 960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AIRPORT RETAIL GROUP AS</a:t>
            </a:r>
          </a:p>
        </p:txBody>
      </p:sp>
    </p:spTree>
  </p:cSld>
  <p:clrMapOvr>
    <a:masterClrMapping xmlns:a="http://schemas.openxmlformats.org/drawingml/2006/main"/>
  </p:clrMapOvr>
</p:sld>
</file>