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461cfefb664f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d1ceb737914654"/>
  </p:sldMasterIdLst>
  <p:sldIdLst>
    <p:sldId xmlns:r="http://schemas.openxmlformats.org/officeDocument/2006/relationships" id="256" r:id="R2ce2443fedea4199"/>
    <p:sldId xmlns:r="http://schemas.openxmlformats.org/officeDocument/2006/relationships" id="257" r:id="R8587b6dc2822452a"/>
    <p:sldId xmlns:r="http://schemas.openxmlformats.org/officeDocument/2006/relationships" id="258" r:id="Rf53b38ab96554354"/>
    <p:sldId xmlns:r="http://schemas.openxmlformats.org/officeDocument/2006/relationships" id="259" r:id="Rcc14df18e4ce49d0"/>
    <p:sldId xmlns:r="http://schemas.openxmlformats.org/officeDocument/2006/relationships" id="260" r:id="R20aefe7f1fce4106"/>
    <p:sldId xmlns:r="http://schemas.openxmlformats.org/officeDocument/2006/relationships" id="261" r:id="R032e1084c8e34082"/>
    <p:sldId xmlns:r="http://schemas.openxmlformats.org/officeDocument/2006/relationships" id="262" r:id="Ref80074cf8064ba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d1ceb737914654" /><Relationship Type="http://schemas.openxmlformats.org/officeDocument/2006/relationships/slide" Target="/ppt/slides/slide1.xml" Id="R2ce2443fedea4199" /><Relationship Type="http://schemas.openxmlformats.org/officeDocument/2006/relationships/slide" Target="/ppt/slides/slide2.xml" Id="R8587b6dc2822452a" /><Relationship Type="http://schemas.openxmlformats.org/officeDocument/2006/relationships/slide" Target="/ppt/slides/slide3.xml" Id="Rf53b38ab96554354" /><Relationship Type="http://schemas.openxmlformats.org/officeDocument/2006/relationships/slide" Target="/ppt/slides/slide4.xml" Id="Rcc14df18e4ce49d0" /><Relationship Type="http://schemas.openxmlformats.org/officeDocument/2006/relationships/slide" Target="/ppt/slides/slide5.xml" Id="R20aefe7f1fce4106" /><Relationship Type="http://schemas.openxmlformats.org/officeDocument/2006/relationships/slide" Target="/ppt/slides/slide6.xml" Id="R032e1084c8e34082" /><Relationship Type="http://schemas.openxmlformats.org/officeDocument/2006/relationships/slide" Target="/ppt/slides/slide7.xml" Id="Ref80074cf8064ba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abd0a655214e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b91631fbc49b0" /><Relationship Type="http://schemas.openxmlformats.org/officeDocument/2006/relationships/theme" Target="/ppt/slideMasters/theme/theme1.xml" Id="R41ea68bc7dbb45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c9b91631fbc49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788a9ba0447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d6dc1c0fb40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c2b4b368e48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faccd4174247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d3febe066344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61dca9ddf4e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05c97e20e48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TICO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TICO CONSULTING AS ble etablert [år] og holder til i Hareid.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778 133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564 175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479 223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5 553 708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6 920 842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OLAV SLETTEBAKK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v/Jon Olav Slettebakk, Geilevegen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6060 Hareid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09 34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989 255 738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TICO CONSULTING AS</a:t>
            </a:r>
          </a:p>
        </p:txBody>
      </p:sp>
    </p:spTree>
  </p:cSld>
  <p:clrMapOvr>
    <a:masterClrMapping xmlns:a="http://schemas.openxmlformats.org/drawingml/2006/main"/>
  </p:clrMapOvr>
</p:sld>
</file>