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b2122fc1a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44b67224764b14"/>
  </p:sldMasterIdLst>
  <p:sldIdLst>
    <p:sldId xmlns:r="http://schemas.openxmlformats.org/officeDocument/2006/relationships" id="256" r:id="R7e7d0f8dc8464f71"/>
    <p:sldId xmlns:r="http://schemas.openxmlformats.org/officeDocument/2006/relationships" id="257" r:id="Rd7de6309beb44bcc"/>
    <p:sldId xmlns:r="http://schemas.openxmlformats.org/officeDocument/2006/relationships" id="258" r:id="Rcf31a3c365b649ce"/>
    <p:sldId xmlns:r="http://schemas.openxmlformats.org/officeDocument/2006/relationships" id="259" r:id="Ra5b25612482b47c6"/>
    <p:sldId xmlns:r="http://schemas.openxmlformats.org/officeDocument/2006/relationships" id="260" r:id="Rfb4a3b094abd4b74"/>
    <p:sldId xmlns:r="http://schemas.openxmlformats.org/officeDocument/2006/relationships" id="261" r:id="R30ec39bf0ec84559"/>
    <p:sldId xmlns:r="http://schemas.openxmlformats.org/officeDocument/2006/relationships" id="262" r:id="R491de938b17545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44b67224764b14" /><Relationship Type="http://schemas.openxmlformats.org/officeDocument/2006/relationships/slide" Target="/ppt/slides/slide1.xml" Id="R7e7d0f8dc8464f71" /><Relationship Type="http://schemas.openxmlformats.org/officeDocument/2006/relationships/slide" Target="/ppt/slides/slide2.xml" Id="Rd7de6309beb44bcc" /><Relationship Type="http://schemas.openxmlformats.org/officeDocument/2006/relationships/slide" Target="/ppt/slides/slide3.xml" Id="Rcf31a3c365b649ce" /><Relationship Type="http://schemas.openxmlformats.org/officeDocument/2006/relationships/slide" Target="/ppt/slides/slide4.xml" Id="Ra5b25612482b47c6" /><Relationship Type="http://schemas.openxmlformats.org/officeDocument/2006/relationships/slide" Target="/ppt/slides/slide5.xml" Id="Rfb4a3b094abd4b74" /><Relationship Type="http://schemas.openxmlformats.org/officeDocument/2006/relationships/slide" Target="/ppt/slides/slide6.xml" Id="R30ec39bf0ec84559" /><Relationship Type="http://schemas.openxmlformats.org/officeDocument/2006/relationships/slide" Target="/ppt/slides/slide7.xml" Id="R491de938b17545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da595f43845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66177f88349f9" /><Relationship Type="http://schemas.openxmlformats.org/officeDocument/2006/relationships/theme" Target="/ppt/slideMasters/theme/theme1.xml" Id="R6f7c1deaff4e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d66177f883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6f1514f41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693eba4f7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4875bafc642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68ae0f551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662e36a28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cec9b466c48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3918161af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T.F. MÜLLER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T.F. MÜLLER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T.F. MÜLLER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T.F. MÜLLER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T.F. MÜLLER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T.F. MÜLLER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−314 867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26 386 771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26 527 686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T.F. MÜLLER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MÜLLER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T.F. MÜLLER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Rotvollen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989 256 467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T.F. MÜLLER HOLDING AS</a:t>
            </a:r>
          </a:p>
        </p:txBody>
      </p:sp>
    </p:spTree>
  </p:cSld>
  <p:clrMapOvr>
    <a:masterClrMapping xmlns:a="http://schemas.openxmlformats.org/drawingml/2006/main"/>
  </p:clrMapOvr>
</p:sld>
</file>