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5ca763b1bf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28a21c9404e61"/>
  </p:sldMasterIdLst>
  <p:sldIdLst>
    <p:sldId xmlns:r="http://schemas.openxmlformats.org/officeDocument/2006/relationships" id="256" r:id="R0d4dd9b185fd4d67"/>
    <p:sldId xmlns:r="http://schemas.openxmlformats.org/officeDocument/2006/relationships" id="257" r:id="Re232251d66f7498e"/>
    <p:sldId xmlns:r="http://schemas.openxmlformats.org/officeDocument/2006/relationships" id="258" r:id="Rcfd5ffe7c2fd415a"/>
    <p:sldId xmlns:r="http://schemas.openxmlformats.org/officeDocument/2006/relationships" id="259" r:id="Ra5d3bab7a32542bc"/>
    <p:sldId xmlns:r="http://schemas.openxmlformats.org/officeDocument/2006/relationships" id="260" r:id="R6e8454f8bd394abe"/>
    <p:sldId xmlns:r="http://schemas.openxmlformats.org/officeDocument/2006/relationships" id="261" r:id="Ra7296b618439445d"/>
    <p:sldId xmlns:r="http://schemas.openxmlformats.org/officeDocument/2006/relationships" id="262" r:id="Rd893dbfaba784d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28a21c9404e61" /><Relationship Type="http://schemas.openxmlformats.org/officeDocument/2006/relationships/slide" Target="/ppt/slides/slide1.xml" Id="R0d4dd9b185fd4d67" /><Relationship Type="http://schemas.openxmlformats.org/officeDocument/2006/relationships/slide" Target="/ppt/slides/slide2.xml" Id="Re232251d66f7498e" /><Relationship Type="http://schemas.openxmlformats.org/officeDocument/2006/relationships/slide" Target="/ppt/slides/slide3.xml" Id="Rcfd5ffe7c2fd415a" /><Relationship Type="http://schemas.openxmlformats.org/officeDocument/2006/relationships/slide" Target="/ppt/slides/slide4.xml" Id="Ra5d3bab7a32542bc" /><Relationship Type="http://schemas.openxmlformats.org/officeDocument/2006/relationships/slide" Target="/ppt/slides/slide5.xml" Id="R6e8454f8bd394abe" /><Relationship Type="http://schemas.openxmlformats.org/officeDocument/2006/relationships/slide" Target="/ppt/slides/slide6.xml" Id="Ra7296b618439445d" /><Relationship Type="http://schemas.openxmlformats.org/officeDocument/2006/relationships/slide" Target="/ppt/slides/slide7.xml" Id="Rd893dbfaba784d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6037eb8874b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14d0f5b0c4a56" /><Relationship Type="http://schemas.openxmlformats.org/officeDocument/2006/relationships/theme" Target="/ppt/slideMasters/theme/theme1.xml" Id="R14a7995bd7dd43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14d0f5b0c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8079b7c5b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371cd98644c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787cfd266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1de88467a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13c375ea8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674e55ae145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fd37d1c5e48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RMA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8 299 388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6 448 885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94 574 644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176 956 751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ALMENNING RONNY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Fellow gården, Gate 1 228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84 99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INVEST AS</a:t>
            </a:r>
          </a:p>
        </p:txBody>
      </p:sp>
    </p:spTree>
  </p:cSld>
  <p:clrMapOvr>
    <a:masterClrMapping xmlns:a="http://schemas.openxmlformats.org/drawingml/2006/main"/>
  </p:clrMapOvr>
</p:sld>
</file>