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15fce0aebf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dd017d822245ad"/>
  </p:sldMasterIdLst>
  <p:sldIdLst>
    <p:sldId xmlns:r="http://schemas.openxmlformats.org/officeDocument/2006/relationships" id="256" r:id="R7b60a897e5944d59"/>
    <p:sldId xmlns:r="http://schemas.openxmlformats.org/officeDocument/2006/relationships" id="257" r:id="Rb1643028ffcd424f"/>
    <p:sldId xmlns:r="http://schemas.openxmlformats.org/officeDocument/2006/relationships" id="258" r:id="R616afb345fa0462f"/>
    <p:sldId xmlns:r="http://schemas.openxmlformats.org/officeDocument/2006/relationships" id="259" r:id="R521b837663134e91"/>
    <p:sldId xmlns:r="http://schemas.openxmlformats.org/officeDocument/2006/relationships" id="260" r:id="Rc71513bcc3f54cfe"/>
    <p:sldId xmlns:r="http://schemas.openxmlformats.org/officeDocument/2006/relationships" id="261" r:id="R94f1c106469548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d017d822245ad" /><Relationship Type="http://schemas.openxmlformats.org/officeDocument/2006/relationships/slide" Target="/ppt/slides/slide1.xml" Id="R7b60a897e5944d59" /><Relationship Type="http://schemas.openxmlformats.org/officeDocument/2006/relationships/slide" Target="/ppt/slides/slide2.xml" Id="Rb1643028ffcd424f" /><Relationship Type="http://schemas.openxmlformats.org/officeDocument/2006/relationships/slide" Target="/ppt/slides/slide3.xml" Id="R616afb345fa0462f" /><Relationship Type="http://schemas.openxmlformats.org/officeDocument/2006/relationships/slide" Target="/ppt/slides/slide4.xml" Id="R521b837663134e91" /><Relationship Type="http://schemas.openxmlformats.org/officeDocument/2006/relationships/slide" Target="/ppt/slides/slide5.xml" Id="Rc71513bcc3f54cfe" /><Relationship Type="http://schemas.openxmlformats.org/officeDocument/2006/relationships/slide" Target="/ppt/slides/slide6.xml" Id="R94f1c106469548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5205aa55c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bac38fd2b46a4" /><Relationship Type="http://schemas.openxmlformats.org/officeDocument/2006/relationships/theme" Target="/ppt/slideMasters/theme/theme1.xml" Id="R8de7f3ce32c4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dbac38fd2b46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6e0dee1bb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cb87c568d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8b3f819b34d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568c6f058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8344267fa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211923536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HAUVIK KIM ROGER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LORENTSEN KATHRIN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MENTZONI JOHANNE 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 PÅL SINDRE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HASP HOLDING AS</a:t>
            </a:r>
          </a:p>
        </p:txBody>
      </p:sp>
    </p:spTree>
  </p:cSld>
  <p:clrMapOvr>
    <a:masterClrMapping xmlns:a="http://schemas.openxmlformats.org/drawingml/2006/main"/>
  </p:clrMapOvr>
</p:sld>
</file>