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a4fd5247dc46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4203a5532b4ae2"/>
  </p:sldMasterIdLst>
  <p:sldIdLst>
    <p:sldId xmlns:r="http://schemas.openxmlformats.org/officeDocument/2006/relationships" id="256" r:id="Rbb1227d7ce594028"/>
    <p:sldId xmlns:r="http://schemas.openxmlformats.org/officeDocument/2006/relationships" id="257" r:id="Ra7e46349589a453b"/>
    <p:sldId xmlns:r="http://schemas.openxmlformats.org/officeDocument/2006/relationships" id="258" r:id="R5a0e0232960d4e51"/>
    <p:sldId xmlns:r="http://schemas.openxmlformats.org/officeDocument/2006/relationships" id="259" r:id="Rbf13c7c67092419f"/>
    <p:sldId xmlns:r="http://schemas.openxmlformats.org/officeDocument/2006/relationships" id="260" r:id="Redafafa3c804489b"/>
    <p:sldId xmlns:r="http://schemas.openxmlformats.org/officeDocument/2006/relationships" id="261" r:id="Rb0e5ce6f08a747d5"/>
    <p:sldId xmlns:r="http://schemas.openxmlformats.org/officeDocument/2006/relationships" id="262" r:id="R390a52b6a56d45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4203a5532b4ae2" /><Relationship Type="http://schemas.openxmlformats.org/officeDocument/2006/relationships/slide" Target="/ppt/slides/slide1.xml" Id="Rbb1227d7ce594028" /><Relationship Type="http://schemas.openxmlformats.org/officeDocument/2006/relationships/slide" Target="/ppt/slides/slide2.xml" Id="Ra7e46349589a453b" /><Relationship Type="http://schemas.openxmlformats.org/officeDocument/2006/relationships/slide" Target="/ppt/slides/slide3.xml" Id="R5a0e0232960d4e51" /><Relationship Type="http://schemas.openxmlformats.org/officeDocument/2006/relationships/slide" Target="/ppt/slides/slide4.xml" Id="Rbf13c7c67092419f" /><Relationship Type="http://schemas.openxmlformats.org/officeDocument/2006/relationships/slide" Target="/ppt/slides/slide5.xml" Id="Redafafa3c804489b" /><Relationship Type="http://schemas.openxmlformats.org/officeDocument/2006/relationships/slide" Target="/ppt/slides/slide6.xml" Id="Rb0e5ce6f08a747d5" /><Relationship Type="http://schemas.openxmlformats.org/officeDocument/2006/relationships/slide" Target="/ppt/slides/slide7.xml" Id="R390a52b6a56d45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0ca3a792ab4f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0888d75cf487d" /><Relationship Type="http://schemas.openxmlformats.org/officeDocument/2006/relationships/theme" Target="/ppt/slideMasters/theme/theme1.xml" Id="R377c5e471a3b49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f0888d75cf48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fe576151d48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7a9d1cced48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e8e11c4b545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e5a4c3d384e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47f42e16042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e60690c7343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db895f82141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IDÉ HOLDING FLEKKEFJORD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IDÉ HOLDING FLEKKEFJORD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IDÉ HOLDING FLEKKEFJORD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IDÉ HOLDING FLEKKEFJORD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IDÉ HOLDING FLEKKEFJORD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IDÉ HOLDING FLEKKEFJORD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−435 671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231 128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IDÉ HOLDING FLEKKEFJORD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GRO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HARALD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IDÉ HOLDING FLEKKEFJORD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Sirdalsgaten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4400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989 257 218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IDÉ HOLDING FLEKKEFJORD AS</a:t>
            </a:r>
          </a:p>
        </p:txBody>
      </p:sp>
    </p:spTree>
  </p:cSld>
  <p:clrMapOvr>
    <a:masterClrMapping xmlns:a="http://schemas.openxmlformats.org/drawingml/2006/main"/>
  </p:clrMapOvr>
</p:sld>
</file>