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6e0f8a053b40a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41263aae8864b70"/>
  </p:sldMasterIdLst>
  <p:sldIdLst>
    <p:sldId xmlns:r="http://schemas.openxmlformats.org/officeDocument/2006/relationships" id="256" r:id="R8733a745ce914e91"/>
    <p:sldId xmlns:r="http://schemas.openxmlformats.org/officeDocument/2006/relationships" id="257" r:id="R2890337257a349f2"/>
    <p:sldId xmlns:r="http://schemas.openxmlformats.org/officeDocument/2006/relationships" id="258" r:id="R3c035564a6a04a28"/>
    <p:sldId xmlns:r="http://schemas.openxmlformats.org/officeDocument/2006/relationships" id="259" r:id="R581889421e024923"/>
    <p:sldId xmlns:r="http://schemas.openxmlformats.org/officeDocument/2006/relationships" id="260" r:id="Rb8b88e3ca265459f"/>
    <p:sldId xmlns:r="http://schemas.openxmlformats.org/officeDocument/2006/relationships" id="261" r:id="Rad38312c96e04691"/>
    <p:sldId xmlns:r="http://schemas.openxmlformats.org/officeDocument/2006/relationships" id="262" r:id="Rcc98e33d1ecc4b9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1263aae8864b70" /><Relationship Type="http://schemas.openxmlformats.org/officeDocument/2006/relationships/slide" Target="/ppt/slides/slide1.xml" Id="R8733a745ce914e91" /><Relationship Type="http://schemas.openxmlformats.org/officeDocument/2006/relationships/slide" Target="/ppt/slides/slide2.xml" Id="R2890337257a349f2" /><Relationship Type="http://schemas.openxmlformats.org/officeDocument/2006/relationships/slide" Target="/ppt/slides/slide3.xml" Id="R3c035564a6a04a28" /><Relationship Type="http://schemas.openxmlformats.org/officeDocument/2006/relationships/slide" Target="/ppt/slides/slide4.xml" Id="R581889421e024923" /><Relationship Type="http://schemas.openxmlformats.org/officeDocument/2006/relationships/slide" Target="/ppt/slides/slide5.xml" Id="Rb8b88e3ca265459f" /><Relationship Type="http://schemas.openxmlformats.org/officeDocument/2006/relationships/slide" Target="/ppt/slides/slide6.xml" Id="Rad38312c96e04691" /><Relationship Type="http://schemas.openxmlformats.org/officeDocument/2006/relationships/slide" Target="/ppt/slides/slide7.xml" Id="Rcc98e33d1ecc4b9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d60da55a4945b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f0c2a293784e5c" /><Relationship Type="http://schemas.openxmlformats.org/officeDocument/2006/relationships/theme" Target="/ppt/slideMasters/theme/theme1.xml" Id="R4d58c1aab2f84ac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1f0c2a293784e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c685a41ff3461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85408fb4d449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db317b575a4b8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2d0f2c67c54f2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5efb2d97c44d8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997fc56503412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63ca0bcf6c42a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OPTIKK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OPTIKK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OPTIKK HOLDING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OPTIKK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OPTIKK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OPTIKK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−20 201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−247 971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2 221 793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2 572 888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OPTIKK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ALBRIGTSEN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OPTIKK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Vagleskogveien 59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4322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989 257 579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OPTIKK HOLDING AS</a:t>
            </a:r>
          </a:p>
        </p:txBody>
      </p:sp>
    </p:spTree>
  </p:cSld>
  <p:clrMapOvr>
    <a:masterClrMapping xmlns:a="http://schemas.openxmlformats.org/drawingml/2006/main"/>
  </p:clrMapOvr>
</p:sld>
</file>