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d993dcdf0c45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44d44954272452a"/>
  </p:sldMasterIdLst>
  <p:sldIdLst>
    <p:sldId xmlns:r="http://schemas.openxmlformats.org/officeDocument/2006/relationships" id="256" r:id="R97b0eecab7ae4ab6"/>
    <p:sldId xmlns:r="http://schemas.openxmlformats.org/officeDocument/2006/relationships" id="257" r:id="R0bee9f8db69140a7"/>
    <p:sldId xmlns:r="http://schemas.openxmlformats.org/officeDocument/2006/relationships" id="258" r:id="R58f74932eb0a4fc5"/>
    <p:sldId xmlns:r="http://schemas.openxmlformats.org/officeDocument/2006/relationships" id="259" r:id="R1752de34cfa74129"/>
    <p:sldId xmlns:r="http://schemas.openxmlformats.org/officeDocument/2006/relationships" id="260" r:id="R29dda39377dd4f19"/>
    <p:sldId xmlns:r="http://schemas.openxmlformats.org/officeDocument/2006/relationships" id="261" r:id="R991e6539668d47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4d44954272452a" /><Relationship Type="http://schemas.openxmlformats.org/officeDocument/2006/relationships/slide" Target="/ppt/slides/slide1.xml" Id="R97b0eecab7ae4ab6" /><Relationship Type="http://schemas.openxmlformats.org/officeDocument/2006/relationships/slide" Target="/ppt/slides/slide2.xml" Id="R0bee9f8db69140a7" /><Relationship Type="http://schemas.openxmlformats.org/officeDocument/2006/relationships/slide" Target="/ppt/slides/slide3.xml" Id="R58f74932eb0a4fc5" /><Relationship Type="http://schemas.openxmlformats.org/officeDocument/2006/relationships/slide" Target="/ppt/slides/slide4.xml" Id="R1752de34cfa74129" /><Relationship Type="http://schemas.openxmlformats.org/officeDocument/2006/relationships/slide" Target="/ppt/slides/slide5.xml" Id="R29dda39377dd4f19" /><Relationship Type="http://schemas.openxmlformats.org/officeDocument/2006/relationships/slide" Target="/ppt/slides/slide6.xml" Id="R991e6539668d47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b28e6478e1410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3034d0c65f4750" /><Relationship Type="http://schemas.openxmlformats.org/officeDocument/2006/relationships/theme" Target="/ppt/slideMasters/theme/theme1.xml" Id="R3cc3a35fb76e455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3034d0c65f47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a7035220b84d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007260b9f8407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5f7a2e7d884d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feefd046fe4f8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3644f218e347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25b41454fb4b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AKTIV MILJØARBEID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MILJØARBEID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AKTIV MILJØARBEID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MILJØARBEID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MILJØARBEID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MILJØARBEID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ESLA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MILJØARBEID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989 257 587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MILJØARBEID AS</a:t>
            </a:r>
          </a:p>
        </p:txBody>
      </p:sp>
    </p:spTree>
  </p:cSld>
  <p:clrMapOvr>
    <a:masterClrMapping xmlns:a="http://schemas.openxmlformats.org/drawingml/2006/main"/>
  </p:clrMapOvr>
</p:sld>
</file>