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aa2d44cc5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467cd330b451c"/>
  </p:sldMasterIdLst>
  <p:sldIdLst>
    <p:sldId xmlns:r="http://schemas.openxmlformats.org/officeDocument/2006/relationships" id="256" r:id="R516224f4ded7462e"/>
    <p:sldId xmlns:r="http://schemas.openxmlformats.org/officeDocument/2006/relationships" id="257" r:id="R17d9fc6351c74ab7"/>
    <p:sldId xmlns:r="http://schemas.openxmlformats.org/officeDocument/2006/relationships" id="258" r:id="R7038313b84634533"/>
    <p:sldId xmlns:r="http://schemas.openxmlformats.org/officeDocument/2006/relationships" id="259" r:id="Rd2b71ab756114f28"/>
    <p:sldId xmlns:r="http://schemas.openxmlformats.org/officeDocument/2006/relationships" id="260" r:id="Rdb36be1d7c0445a5"/>
    <p:sldId xmlns:r="http://schemas.openxmlformats.org/officeDocument/2006/relationships" id="261" r:id="Rb41ccf5fd77946aa"/>
    <p:sldId xmlns:r="http://schemas.openxmlformats.org/officeDocument/2006/relationships" id="262" r:id="Rb94218f06527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467cd330b451c" /><Relationship Type="http://schemas.openxmlformats.org/officeDocument/2006/relationships/slide" Target="/ppt/slides/slide1.xml" Id="R516224f4ded7462e" /><Relationship Type="http://schemas.openxmlformats.org/officeDocument/2006/relationships/slide" Target="/ppt/slides/slide2.xml" Id="R17d9fc6351c74ab7" /><Relationship Type="http://schemas.openxmlformats.org/officeDocument/2006/relationships/slide" Target="/ppt/slides/slide3.xml" Id="R7038313b84634533" /><Relationship Type="http://schemas.openxmlformats.org/officeDocument/2006/relationships/slide" Target="/ppt/slides/slide4.xml" Id="Rd2b71ab756114f28" /><Relationship Type="http://schemas.openxmlformats.org/officeDocument/2006/relationships/slide" Target="/ppt/slides/slide5.xml" Id="Rdb36be1d7c0445a5" /><Relationship Type="http://schemas.openxmlformats.org/officeDocument/2006/relationships/slide" Target="/ppt/slides/slide6.xml" Id="Rb41ccf5fd77946aa" /><Relationship Type="http://schemas.openxmlformats.org/officeDocument/2006/relationships/slide" Target="/ppt/slides/slide7.xml" Id="Rb94218f06527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d7b95abf4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3b4e4af714355" /><Relationship Type="http://schemas.openxmlformats.org/officeDocument/2006/relationships/theme" Target="/ppt/slideMasters/theme/theme1.xml" Id="R9c0b34fc0468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3b4e4af71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9dd4793d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2016147f3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f8b3a155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bd40dd4ae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c4472713c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0680b0abc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3a9fefa5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PRESTKROKEN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PRESTKROKEN AS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KROKEN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16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odd.arne.kroken@niventus.no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PRESTKROKEN AS</a:t>
            </a:r>
          </a:p>
        </p:txBody>
      </p:sp>
    </p:spTree>
  </p:cSld>
  <p:clrMapOvr>
    <a:masterClrMapping xmlns:a="http://schemas.openxmlformats.org/drawingml/2006/main"/>
  </p:clrMapOvr>
</p:sld>
</file>