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767554584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668b6582147a5"/>
  </p:sldMasterIdLst>
  <p:sldIdLst>
    <p:sldId xmlns:r="http://schemas.openxmlformats.org/officeDocument/2006/relationships" id="256" r:id="R55f0b353692049da"/>
    <p:sldId xmlns:r="http://schemas.openxmlformats.org/officeDocument/2006/relationships" id="257" r:id="R85d8ede538594f95"/>
    <p:sldId xmlns:r="http://schemas.openxmlformats.org/officeDocument/2006/relationships" id="258" r:id="R5805f4402eba4c12"/>
    <p:sldId xmlns:r="http://schemas.openxmlformats.org/officeDocument/2006/relationships" id="259" r:id="Rb5c7123fab54499e"/>
    <p:sldId xmlns:r="http://schemas.openxmlformats.org/officeDocument/2006/relationships" id="260" r:id="Rcd51cb1e14234fc4"/>
    <p:sldId xmlns:r="http://schemas.openxmlformats.org/officeDocument/2006/relationships" id="261" r:id="R4424dbf534f74f46"/>
    <p:sldId xmlns:r="http://schemas.openxmlformats.org/officeDocument/2006/relationships" id="262" r:id="Rddb203aeeaa6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668b6582147a5" /><Relationship Type="http://schemas.openxmlformats.org/officeDocument/2006/relationships/slide" Target="/ppt/slides/slide1.xml" Id="R55f0b353692049da" /><Relationship Type="http://schemas.openxmlformats.org/officeDocument/2006/relationships/slide" Target="/ppt/slides/slide2.xml" Id="R85d8ede538594f95" /><Relationship Type="http://schemas.openxmlformats.org/officeDocument/2006/relationships/slide" Target="/ppt/slides/slide3.xml" Id="R5805f4402eba4c12" /><Relationship Type="http://schemas.openxmlformats.org/officeDocument/2006/relationships/slide" Target="/ppt/slides/slide4.xml" Id="Rb5c7123fab54499e" /><Relationship Type="http://schemas.openxmlformats.org/officeDocument/2006/relationships/slide" Target="/ppt/slides/slide5.xml" Id="Rcd51cb1e14234fc4" /><Relationship Type="http://schemas.openxmlformats.org/officeDocument/2006/relationships/slide" Target="/ppt/slides/slide6.xml" Id="R4424dbf534f74f46" /><Relationship Type="http://schemas.openxmlformats.org/officeDocument/2006/relationships/slide" Target="/ppt/slides/slide7.xml" Id="Rddb203aeeaa6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0cb908ffd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27822747488d" /><Relationship Type="http://schemas.openxmlformats.org/officeDocument/2006/relationships/theme" Target="/ppt/slideMasters/theme/theme1.xml" Id="R8c08ea41c593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127822747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9387e4f3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8f47dd15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145b1412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767d131d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d17f2b989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aa934282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f33cd593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14 420 098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ASTRID ØSTERVOLD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RASTE AS</a:t>
            </a:r>
          </a:p>
        </p:txBody>
      </p:sp>
    </p:spTree>
  </p:cSld>
  <p:clrMapOvr>
    <a:masterClrMapping xmlns:a="http://schemas.openxmlformats.org/drawingml/2006/main"/>
  </p:clrMapOvr>
</p:sld>
</file>