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2a8a1f1a454c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19f8cd14854159"/>
  </p:sldMasterIdLst>
  <p:sldIdLst>
    <p:sldId xmlns:r="http://schemas.openxmlformats.org/officeDocument/2006/relationships" id="256" r:id="R5aec6aada7254590"/>
    <p:sldId xmlns:r="http://schemas.openxmlformats.org/officeDocument/2006/relationships" id="257" r:id="R9be35e451a354ea3"/>
    <p:sldId xmlns:r="http://schemas.openxmlformats.org/officeDocument/2006/relationships" id="258" r:id="Ra3f27402e5274231"/>
    <p:sldId xmlns:r="http://schemas.openxmlformats.org/officeDocument/2006/relationships" id="259" r:id="R692d2702c6914d15"/>
    <p:sldId xmlns:r="http://schemas.openxmlformats.org/officeDocument/2006/relationships" id="260" r:id="R917f9eb805664164"/>
    <p:sldId xmlns:r="http://schemas.openxmlformats.org/officeDocument/2006/relationships" id="261" r:id="R6c86f4b4cb6d4daf"/>
    <p:sldId xmlns:r="http://schemas.openxmlformats.org/officeDocument/2006/relationships" id="262" r:id="Rf89e06c4bf9443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19f8cd14854159" /><Relationship Type="http://schemas.openxmlformats.org/officeDocument/2006/relationships/slide" Target="/ppt/slides/slide1.xml" Id="R5aec6aada7254590" /><Relationship Type="http://schemas.openxmlformats.org/officeDocument/2006/relationships/slide" Target="/ppt/slides/slide2.xml" Id="R9be35e451a354ea3" /><Relationship Type="http://schemas.openxmlformats.org/officeDocument/2006/relationships/slide" Target="/ppt/slides/slide3.xml" Id="Ra3f27402e5274231" /><Relationship Type="http://schemas.openxmlformats.org/officeDocument/2006/relationships/slide" Target="/ppt/slides/slide4.xml" Id="R692d2702c6914d15" /><Relationship Type="http://schemas.openxmlformats.org/officeDocument/2006/relationships/slide" Target="/ppt/slides/slide5.xml" Id="R917f9eb805664164" /><Relationship Type="http://schemas.openxmlformats.org/officeDocument/2006/relationships/slide" Target="/ppt/slides/slide6.xml" Id="R6c86f4b4cb6d4daf" /><Relationship Type="http://schemas.openxmlformats.org/officeDocument/2006/relationships/slide" Target="/ppt/slides/slide7.xml" Id="Rf89e06c4bf9443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e753ea6bce4c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189b097124fcc" /><Relationship Type="http://schemas.openxmlformats.org/officeDocument/2006/relationships/theme" Target="/ppt/slideMasters/theme/theme1.xml" Id="R6e195207f31140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9189b097124f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f04f7e75e4a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3ad2cea6b4f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38299255a45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1aac841de4d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6e1b3c77549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a665d69f943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44c40d8dc43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ELM INVEST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3 543 174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3 267 003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3 062 584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22 895 833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25 442 024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MOE-HELGESEN ELI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Høyenhallveien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1446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989 258 141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 INVEST AS</a:t>
            </a:r>
          </a:p>
        </p:txBody>
      </p:sp>
    </p:spTree>
  </p:cSld>
  <p:clrMapOvr>
    <a:masterClrMapping xmlns:a="http://schemas.openxmlformats.org/drawingml/2006/main"/>
  </p:clrMapOvr>
</p:sld>
</file>