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f4d8ed961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7f9e44ce14da1"/>
  </p:sldMasterIdLst>
  <p:sldIdLst>
    <p:sldId xmlns:r="http://schemas.openxmlformats.org/officeDocument/2006/relationships" id="256" r:id="Rb08a1eeef58047ba"/>
    <p:sldId xmlns:r="http://schemas.openxmlformats.org/officeDocument/2006/relationships" id="257" r:id="Rc601d3e0451c4daf"/>
    <p:sldId xmlns:r="http://schemas.openxmlformats.org/officeDocument/2006/relationships" id="258" r:id="Rafac1f8cc6824260"/>
    <p:sldId xmlns:r="http://schemas.openxmlformats.org/officeDocument/2006/relationships" id="259" r:id="R25eab5ae341542b1"/>
    <p:sldId xmlns:r="http://schemas.openxmlformats.org/officeDocument/2006/relationships" id="260" r:id="Re7606b5875d645ec"/>
    <p:sldId xmlns:r="http://schemas.openxmlformats.org/officeDocument/2006/relationships" id="261" r:id="R21c15a915294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7f9e44ce14da1" /><Relationship Type="http://schemas.openxmlformats.org/officeDocument/2006/relationships/slide" Target="/ppt/slides/slide1.xml" Id="Rb08a1eeef58047ba" /><Relationship Type="http://schemas.openxmlformats.org/officeDocument/2006/relationships/slide" Target="/ppt/slides/slide2.xml" Id="Rc601d3e0451c4daf" /><Relationship Type="http://schemas.openxmlformats.org/officeDocument/2006/relationships/slide" Target="/ppt/slides/slide3.xml" Id="Rafac1f8cc6824260" /><Relationship Type="http://schemas.openxmlformats.org/officeDocument/2006/relationships/slide" Target="/ppt/slides/slide4.xml" Id="R25eab5ae341542b1" /><Relationship Type="http://schemas.openxmlformats.org/officeDocument/2006/relationships/slide" Target="/ppt/slides/slide5.xml" Id="Re7606b5875d645ec" /><Relationship Type="http://schemas.openxmlformats.org/officeDocument/2006/relationships/slide" Target="/ppt/slides/slide6.xml" Id="R21c15a915294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624a85cbf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6d6dfe10747dd" /><Relationship Type="http://schemas.openxmlformats.org/officeDocument/2006/relationships/theme" Target="/ppt/slideMasters/theme/theme1.xml" Id="Rdcbcd5fc2af0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6d6dfe107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8f14939d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1ca55a21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c7f31a9f0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fa40e5c5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cf3edd6c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cde4234a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